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200" d="100"/>
          <a:sy n="200" d="100"/>
        </p:scale>
        <p:origin x="3084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itHub\two-armed-robots\quantitative_analysi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 Analysis'!$B$37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 Analysis'!$C$36:$D$36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Analysis'!$C$37:$D$37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166-A8C0-5DB44D62981E}"/>
            </c:ext>
          </c:extLst>
        </c:ser>
        <c:ser>
          <c:idx val="1"/>
          <c:order val="1"/>
          <c:tx>
            <c:strRef>
              <c:f>'Program Analysis'!$B$38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  <c:spPr>
              <a:ln w="28575"/>
            </c:spPr>
          </c:errBars>
          <c:cat>
            <c:strRef>
              <c:f>'Program Analysis'!$C$36:$D$36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Analysis'!$C$38:$D$38</c:f>
              <c:numCache>
                <c:formatCode>General</c:formatCode>
                <c:ptCount val="2"/>
                <c:pt idx="0">
                  <c:v>5.25</c:v>
                </c:pt>
                <c:pt idx="1">
                  <c:v>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BC-4166-A8C0-5DB44D62981E}"/>
            </c:ext>
          </c:extLst>
        </c:ser>
        <c:ser>
          <c:idx val="2"/>
          <c:order val="2"/>
          <c:tx>
            <c:strRef>
              <c:f>'Program Analysis'!$B$39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 Analysis'!$C$36:$D$36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Analysis'!$C$39:$D$39</c:f>
              <c:numCache>
                <c:formatCode>General</c:formatCode>
                <c:ptCount val="2"/>
                <c:pt idx="0">
                  <c:v>1.75</c:v>
                </c:pt>
                <c:pt idx="1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BC-4166-A8C0-5DB44D62981E}"/>
            </c:ext>
          </c:extLst>
        </c:ser>
        <c:ser>
          <c:idx val="3"/>
          <c:order val="3"/>
          <c:tx>
            <c:strRef>
              <c:f>'Program Analysis'!$B$40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FDE53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 Analysis'!$C$41:$D$41</c:f>
                <c:numCache>
                  <c:formatCode>General</c:formatCode>
                  <c:ptCount val="2"/>
                  <c:pt idx="0">
                    <c:v>10</c:v>
                  </c:pt>
                  <c:pt idx="1">
                    <c:v>12.5</c:v>
                  </c:pt>
                </c:numCache>
              </c:numRef>
            </c:plus>
            <c:spPr>
              <a:ln w="28575"/>
            </c:spPr>
          </c:errBars>
          <c:cat>
            <c:strRef>
              <c:f>'Program Analysis'!$C$36:$D$36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 Analysis'!$C$40:$D$40</c:f>
              <c:numCache>
                <c:formatCode>General</c:formatCode>
                <c:ptCount val="2"/>
                <c:pt idx="0">
                  <c:v>4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BC-4166-A8C0-5DB44D629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9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#</a:t>
                </a:r>
                <a:r>
                  <a:rPr lang="en-US" b="0" baseline="0"/>
                  <a:t> Locations</a:t>
                </a:r>
                <a:endParaRPr lang="en-US" b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C33263-0080-4208-8C3F-8F728B18E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356662"/>
              </p:ext>
            </p:extLst>
          </p:nvPr>
        </p:nvGraphicFramePr>
        <p:xfrm>
          <a:off x="0" y="0"/>
          <a:ext cx="640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15</cp:revision>
  <dcterms:created xsi:type="dcterms:W3CDTF">2023-02-08T22:34:57Z</dcterms:created>
  <dcterms:modified xsi:type="dcterms:W3CDTF">2023-02-23T15:11:16Z</dcterms:modified>
</cp:coreProperties>
</file>