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4300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44"/>
    <a:srgbClr val="CF000F"/>
    <a:srgbClr val="F73D2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15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fronchettl\Documents\GitHub\two-armed-robots\quantitativ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005154838471524"/>
          <c:y val="0.1232581722739203"/>
          <c:w val="0.82715379613221784"/>
          <c:h val="0.561824942336753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'Success Rate'!$B$9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70AD47"/>
            </a:solidFill>
            <a:ln w="28575"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BCF6401-268B-4A00-8273-5EAD49D01DE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5FF-4992-BA52-6184E1D6256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B7D71AA-F717-4CCE-BC0B-9A887E4B814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C5FF-4992-BA52-6184E1D6256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5BC05F4-0861-4B7E-89F8-DC2570A4DEE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5FF-4992-BA52-6184E1D6256E}"/>
                </c:ext>
              </c:extLst>
            </c:dLbl>
            <c:dLbl>
              <c:idx val="3"/>
              <c:layout>
                <c:manualLayout>
                  <c:x val="0"/>
                  <c:y val="3.5353535353535352E-2"/>
                </c:manualLayout>
              </c:layout>
              <c:tx>
                <c:rich>
                  <a:bodyPr/>
                  <a:lstStyle/>
                  <a:p>
                    <a:fld id="{4802F912-63F6-4386-A6B5-EC915BBBBD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A-C5FF-4992-BA52-6184E1D6256E}"/>
                </c:ext>
              </c:extLst>
            </c:dLbl>
            <c:dLbl>
              <c:idx val="4"/>
              <c:layout>
                <c:manualLayout>
                  <c:x val="0"/>
                  <c:y val="4.0404040404040407E-2"/>
                </c:manualLayout>
              </c:layout>
              <c:tx>
                <c:rich>
                  <a:bodyPr/>
                  <a:lstStyle/>
                  <a:p>
                    <a:fld id="{591CF7C7-DA10-4BC9-AB3A-96134F221A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B-C5FF-4992-BA52-6184E1D6256E}"/>
                </c:ext>
              </c:extLst>
            </c:dLbl>
            <c:dLbl>
              <c:idx val="5"/>
              <c:layout>
                <c:manualLayout>
                  <c:x val="0"/>
                  <c:y val="4.0404040404040407E-2"/>
                </c:manualLayout>
              </c:layout>
              <c:tx>
                <c:rich>
                  <a:bodyPr/>
                  <a:lstStyle/>
                  <a:p>
                    <a:fld id="{53FE7292-E9DE-4509-802E-6C0D425EFA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C-C5FF-4992-BA52-6184E1D625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'Success Rate'!$C$7:$H$8</c:f>
              <c:strCache>
                <c:ptCount val="6"/>
                <c:pt idx="0">
                  <c:v>Pick up Spacer</c:v>
                </c:pt>
                <c:pt idx="1">
                  <c:v>Place Spacer</c:v>
                </c:pt>
                <c:pt idx="2">
                  <c:v>Pick up Gear</c:v>
                </c:pt>
                <c:pt idx="3">
                  <c:v>Place Gear</c:v>
                </c:pt>
                <c:pt idx="4">
                  <c:v>Pick up Propeller</c:v>
                </c:pt>
                <c:pt idx="5">
                  <c:v>Place Propeller</c:v>
                </c:pt>
              </c:strCache>
            </c:strRef>
          </c:cat>
          <c:val>
            <c:numRef>
              <c:f>'Success Rate'!$C$9:$H$9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0.96153846153846156</c:v>
                </c:pt>
                <c:pt idx="4">
                  <c:v>0.84615384615384615</c:v>
                </c:pt>
                <c:pt idx="5">
                  <c:v>0.84615384615384615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'Success Rate'!$C$19:$H$19</c15:f>
                <c15:dlblRangeCache>
                  <c:ptCount val="6"/>
                  <c:pt idx="0">
                    <c:v>26</c:v>
                  </c:pt>
                  <c:pt idx="1">
                    <c:v>26</c:v>
                  </c:pt>
                  <c:pt idx="2">
                    <c:v>26</c:v>
                  </c:pt>
                  <c:pt idx="3">
                    <c:v>25</c:v>
                  </c:pt>
                  <c:pt idx="4">
                    <c:v>22</c:v>
                  </c:pt>
                  <c:pt idx="5">
                    <c:v>22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1480-4738-8A12-79FB8EDC9FE1}"/>
            </c:ext>
          </c:extLst>
        </c:ser>
        <c:ser>
          <c:idx val="1"/>
          <c:order val="1"/>
          <c:tx>
            <c:strRef>
              <c:f>'Success Rate'!$B$10</c:f>
              <c:strCache>
                <c:ptCount val="1"/>
                <c:pt idx="0">
                  <c:v>Did not complete</c:v>
                </c:pt>
              </c:strCache>
            </c:strRef>
          </c:tx>
          <c:spPr>
            <a:solidFill>
              <a:srgbClr val="ED7D31"/>
            </a:solidFill>
            <a:ln w="28575"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C5FF-4992-BA52-6184E1D6256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5FF-4992-BA52-6184E1D6256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C5FF-4992-BA52-6184E1D6256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1.6877777777777776E-2"/>
                      <c:h val="9.38888888888888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6-C5FF-4992-BA52-6184E1D6256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225A411-6B6E-4E2E-9CA0-715D33133A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5FF-4992-BA52-6184E1D6256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679ECFC-38FB-49E6-9400-9C22AE7DF18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C5FF-4992-BA52-6184E1D625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'Success Rate'!$C$7:$H$8</c:f>
              <c:strCache>
                <c:ptCount val="6"/>
                <c:pt idx="0">
                  <c:v>Pick up Spacer</c:v>
                </c:pt>
                <c:pt idx="1">
                  <c:v>Place Spacer</c:v>
                </c:pt>
                <c:pt idx="2">
                  <c:v>Pick up Gear</c:v>
                </c:pt>
                <c:pt idx="3">
                  <c:v>Place Gear</c:v>
                </c:pt>
                <c:pt idx="4">
                  <c:v>Pick up Propeller</c:v>
                </c:pt>
                <c:pt idx="5">
                  <c:v>Place Propeller</c:v>
                </c:pt>
              </c:strCache>
            </c:strRef>
          </c:cat>
          <c:val>
            <c:numRef>
              <c:f>'Success Rate'!$C$10:$H$10</c:f>
              <c:numCache>
                <c:formatCode>0%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3.8461538461538464E-2</c:v>
                </c:pt>
                <c:pt idx="4">
                  <c:v>0.15384615384615385</c:v>
                </c:pt>
                <c:pt idx="5">
                  <c:v>0.15384615384615385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'Success Rate'!$C$20:$H$20</c15:f>
                <c15:dlblRangeCache>
                  <c:ptCount val="6"/>
                  <c:pt idx="0">
                    <c:v>0</c:v>
                  </c:pt>
                  <c:pt idx="1">
                    <c:v>0</c:v>
                  </c:pt>
                  <c:pt idx="2">
                    <c:v>0</c:v>
                  </c:pt>
                  <c:pt idx="3">
                    <c:v>1</c:v>
                  </c:pt>
                  <c:pt idx="4">
                    <c:v>4</c:v>
                  </c:pt>
                  <c:pt idx="5">
                    <c:v>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1480-4738-8A12-79FB8EDC9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883506848"/>
        <c:axId val="888228096"/>
      </c:barChart>
      <c:catAx>
        <c:axId val="88350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3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8228096"/>
        <c:crosses val="autoZero"/>
        <c:auto val="1"/>
        <c:lblAlgn val="ctr"/>
        <c:lblOffset val="0"/>
        <c:noMultiLvlLbl val="0"/>
      </c:catAx>
      <c:valAx>
        <c:axId val="888228096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Participants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3506848"/>
        <c:crosses val="autoZero"/>
        <c:crossBetween val="between"/>
        <c:majorUnit val="0.2"/>
        <c:minorUnit val="5.000000000000001E-2"/>
      </c:valAx>
      <c:spPr>
        <a:solidFill>
          <a:schemeClr val="bg1">
            <a:lumMod val="95000"/>
          </a:schemeClr>
        </a:solidFill>
        <a:ln>
          <a:solidFill>
            <a:schemeClr val="tx2">
              <a:lumMod val="50000"/>
              <a:lumOff val="50000"/>
            </a:schemeClr>
          </a:solidFill>
        </a:ln>
        <a:effectLst/>
      </c:spPr>
    </c:plotArea>
    <c:legend>
      <c:legendPos val="t"/>
      <c:layout>
        <c:manualLayout>
          <c:xMode val="edge"/>
          <c:yMode val="edge"/>
          <c:x val="0.24407384076990377"/>
          <c:y val="1.7676767676767676E-2"/>
          <c:w val="0.51185231846019252"/>
          <c:h val="0.100601288475304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sz="28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823066"/>
            <a:ext cx="85725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2641495"/>
            <a:ext cx="85725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9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267758"/>
            <a:ext cx="2464594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267758"/>
            <a:ext cx="7250906" cy="42620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6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253808"/>
            <a:ext cx="985837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3365607"/>
            <a:ext cx="985837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9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338792"/>
            <a:ext cx="4857750" cy="31909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267758"/>
            <a:ext cx="985837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232853"/>
            <a:ext cx="483542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1837055"/>
            <a:ext cx="4835425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232853"/>
            <a:ext cx="4859239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1837055"/>
            <a:ext cx="4859239" cy="27020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2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9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724112"/>
            <a:ext cx="5786438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8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335280"/>
            <a:ext cx="3686472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724112"/>
            <a:ext cx="5786438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508760"/>
            <a:ext cx="3686472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267758"/>
            <a:ext cx="985837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338792"/>
            <a:ext cx="985837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90E2-32B0-4B7F-88AC-28CD11FEDFE8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4661324"/>
            <a:ext cx="385762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4661324"/>
            <a:ext cx="257175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3347-01E3-4212-AA52-9E6D0BD4F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1A2AC5-800E-4189-AF35-D86B641079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926848"/>
              </p:ext>
            </p:extLst>
          </p:nvPr>
        </p:nvGraphicFramePr>
        <p:xfrm>
          <a:off x="0" y="0"/>
          <a:ext cx="11430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599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19</cp:revision>
  <dcterms:created xsi:type="dcterms:W3CDTF">2023-01-31T18:37:21Z</dcterms:created>
  <dcterms:modified xsi:type="dcterms:W3CDTF">2023-02-21T18:36:44Z</dcterms:modified>
</cp:coreProperties>
</file>