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08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9" autoAdjust="0"/>
    <p:restoredTop sz="94660"/>
  </p:normalViewPr>
  <p:slideViewPr>
    <p:cSldViewPr snapToGrid="0">
      <p:cViewPr>
        <p:scale>
          <a:sx n="150" d="100"/>
          <a:sy n="150" d="100"/>
        </p:scale>
        <p:origin x="3296" y="2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fronchettl\Documents\GitHub\two-armed-robots\quantitative_analysi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'Programming Obstacles'!$B$79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'Programming Obstacles'!$C$78:$D$78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Obstacles'!$C$79:$D$79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A-4F98-B1F7-5BC35BC4BC85}"/>
            </c:ext>
          </c:extLst>
        </c:ser>
        <c:ser>
          <c:idx val="1"/>
          <c:order val="1"/>
          <c:tx>
            <c:strRef>
              <c:f>'Programming Obstacles'!$B$80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100"/>
          </c:errBars>
          <c:cat>
            <c:strRef>
              <c:f>'Programming Obstacles'!$C$78:$D$78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Obstacles'!$C$80:$D$80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7A-4F98-B1F7-5BC35BC4BC85}"/>
            </c:ext>
          </c:extLst>
        </c:ser>
        <c:ser>
          <c:idx val="2"/>
          <c:order val="2"/>
          <c:tx>
            <c:strRef>
              <c:f>'Programming Obstacles'!$B$81</c:f>
              <c:strCache>
                <c:ptCount val="1"/>
                <c:pt idx="0">
                  <c:v>Med-Q1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invertIfNegative val="0"/>
          <c:cat>
            <c:strRef>
              <c:f>'Programming Obstacles'!$C$78:$D$78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Obstacles'!$C$81:$D$81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7A-4F98-B1F7-5BC35BC4BC85}"/>
            </c:ext>
          </c:extLst>
        </c:ser>
        <c:ser>
          <c:idx val="3"/>
          <c:order val="3"/>
          <c:tx>
            <c:strRef>
              <c:f>'Programming Obstacles'!$B$82</c:f>
              <c:strCache>
                <c:ptCount val="1"/>
                <c:pt idx="0">
                  <c:v>Q3-Med</c:v>
                </c:pt>
              </c:strCache>
            </c:strRef>
          </c:tx>
          <c:spPr>
            <a:solidFill>
              <a:srgbClr val="F19E65"/>
            </a:solidFill>
            <a:ln w="28575">
              <a:solidFill>
                <a:schemeClr val="tx1"/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'Programming Obstacles'!$C$83:$D$83</c:f>
                <c:numCache>
                  <c:formatCode>General</c:formatCode>
                  <c:ptCount val="2"/>
                  <c:pt idx="0">
                    <c:v>3.25</c:v>
                  </c:pt>
                  <c:pt idx="1">
                    <c:v>6</c:v>
                  </c:pt>
                </c:numCache>
              </c:numRef>
            </c:plus>
            <c:spPr>
              <a:ln w="28575"/>
            </c:spPr>
          </c:errBars>
          <c:cat>
            <c:strRef>
              <c:f>'Programming Obstacles'!$C$78:$D$78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Obstacles'!$C$82:$D$82</c:f>
              <c:numCache>
                <c:formatCode>General</c:formatCode>
                <c:ptCount val="2"/>
                <c:pt idx="0">
                  <c:v>4.75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7A-4F98-B1F7-5BC35BC4B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98167040"/>
        <c:axId val="1176041392"/>
      </c:barChart>
      <c:catAx>
        <c:axId val="119816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76041392"/>
        <c:crosses val="autoZero"/>
        <c:auto val="1"/>
        <c:lblAlgn val="ctr"/>
        <c:lblOffset val="100"/>
        <c:noMultiLvlLbl val="0"/>
      </c:catAx>
      <c:valAx>
        <c:axId val="1176041392"/>
        <c:scaling>
          <c:orientation val="minMax"/>
          <c:max val="4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# Occurrences</a:t>
                </a:r>
                <a:endParaRPr lang="en-US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98167040"/>
        <c:crosses val="autoZero"/>
        <c:crossBetween val="between"/>
        <c:majorUnit val="5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11533"/>
            <a:ext cx="48006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20747"/>
            <a:ext cx="48006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33879"/>
            <a:ext cx="1380173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33879"/>
            <a:ext cx="4060508" cy="21310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26904"/>
            <a:ext cx="552069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682803"/>
            <a:ext cx="552069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3879"/>
            <a:ext cx="552069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16426"/>
            <a:ext cx="2707838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918527"/>
            <a:ext cx="2707838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16426"/>
            <a:ext cx="272117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918527"/>
            <a:ext cx="2721174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62056"/>
            <a:ext cx="3240405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62056"/>
            <a:ext cx="3240405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33879"/>
            <a:ext cx="552069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69396"/>
            <a:ext cx="552069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330662"/>
            <a:ext cx="216027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11668D-88F6-4192-A6C6-57CC489F7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51254"/>
              </p:ext>
            </p:extLst>
          </p:nvPr>
        </p:nvGraphicFramePr>
        <p:xfrm>
          <a:off x="0" y="1"/>
          <a:ext cx="6400800" cy="251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16</cp:revision>
  <dcterms:created xsi:type="dcterms:W3CDTF">2023-02-08T22:34:57Z</dcterms:created>
  <dcterms:modified xsi:type="dcterms:W3CDTF">2023-02-22T16:58:46Z</dcterms:modified>
</cp:coreProperties>
</file>