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0866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7" autoAdjust="0"/>
    <p:restoredTop sz="94660"/>
  </p:normalViewPr>
  <p:slideViewPr>
    <p:cSldViewPr snapToGrid="0">
      <p:cViewPr varScale="1">
        <p:scale>
          <a:sx n="251" d="100"/>
          <a:sy n="251" d="100"/>
        </p:scale>
        <p:origin x="101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chettl\Documents\GitHub\two-armed-robots\demograph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Demographics!$B$32</c:f>
              <c:strCache>
                <c:ptCount val="1"/>
                <c:pt idx="0">
                  <c:v>Duplo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Demographics!$A$33:$A$37</c:f>
              <c:strCache>
                <c:ptCount val="5"/>
                <c:pt idx="0">
                  <c:v>None</c:v>
                </c:pt>
                <c:pt idx="1">
                  <c:v>Less than 1</c:v>
                </c:pt>
                <c:pt idx="2">
                  <c:v>1 to 2 years</c:v>
                </c:pt>
                <c:pt idx="3">
                  <c:v>3 to 4 years</c:v>
                </c:pt>
                <c:pt idx="4">
                  <c:v>5 years and over</c:v>
                </c:pt>
              </c:strCache>
            </c:strRef>
          </c:cat>
          <c:val>
            <c:numRef>
              <c:f>Demographics!$B$33:$B$37</c:f>
              <c:numCache>
                <c:formatCode>General</c:formatCode>
                <c:ptCount val="5"/>
                <c:pt idx="0">
                  <c:v>10</c:v>
                </c:pt>
                <c:pt idx="1">
                  <c:v>7</c:v>
                </c:pt>
                <c:pt idx="2">
                  <c:v>4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E8-40A3-9CB5-C81563176385}"/>
            </c:ext>
          </c:extLst>
        </c:ser>
        <c:ser>
          <c:idx val="1"/>
          <c:order val="1"/>
          <c:tx>
            <c:strRef>
              <c:f>Demographics!$C$32</c:f>
              <c:strCache>
                <c:ptCount val="1"/>
                <c:pt idx="0">
                  <c:v>ROY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Demographics!$A$33:$A$37</c:f>
              <c:strCache>
                <c:ptCount val="5"/>
                <c:pt idx="0">
                  <c:v>None</c:v>
                </c:pt>
                <c:pt idx="1">
                  <c:v>Less than 1</c:v>
                </c:pt>
                <c:pt idx="2">
                  <c:v>1 to 2 years</c:v>
                </c:pt>
                <c:pt idx="3">
                  <c:v>3 to 4 years</c:v>
                </c:pt>
                <c:pt idx="4">
                  <c:v>5 years and over</c:v>
                </c:pt>
              </c:strCache>
            </c:strRef>
          </c:cat>
          <c:val>
            <c:numRef>
              <c:f>Demographics!$C$33:$C$37</c:f>
              <c:numCache>
                <c:formatCode>General</c:formatCode>
                <c:ptCount val="5"/>
                <c:pt idx="0">
                  <c:v>11</c:v>
                </c:pt>
                <c:pt idx="1">
                  <c:v>6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E8-40A3-9CB5-C815631763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5"/>
        <c:axId val="1267156367"/>
        <c:axId val="1525778175"/>
      </c:barChart>
      <c:catAx>
        <c:axId val="12671563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5778175"/>
        <c:crosses val="autoZero"/>
        <c:auto val="1"/>
        <c:lblAlgn val="ctr"/>
        <c:lblOffset val="100"/>
        <c:noMultiLvlLbl val="0"/>
      </c:catAx>
      <c:valAx>
        <c:axId val="1525778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Participants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7156367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5825" y="673418"/>
            <a:ext cx="5314950" cy="1432560"/>
          </a:xfrm>
        </p:spPr>
        <p:txBody>
          <a:bodyPr anchor="b"/>
          <a:lstStyle>
            <a:lvl1pPr algn="ctr">
              <a:defRPr sz="3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161223"/>
            <a:ext cx="5314950" cy="993457"/>
          </a:xfrm>
        </p:spPr>
        <p:txBody>
          <a:bodyPr/>
          <a:lstStyle>
            <a:lvl1pPr marL="0" indent="0" algn="ctr">
              <a:buNone/>
              <a:defRPr sz="1395"/>
            </a:lvl1pPr>
            <a:lvl2pPr marL="265770" indent="0" algn="ctr">
              <a:buNone/>
              <a:defRPr sz="1163"/>
            </a:lvl2pPr>
            <a:lvl3pPr marL="531541" indent="0" algn="ctr">
              <a:buNone/>
              <a:defRPr sz="1046"/>
            </a:lvl3pPr>
            <a:lvl4pPr marL="797311" indent="0" algn="ctr">
              <a:buNone/>
              <a:defRPr sz="930"/>
            </a:lvl4pPr>
            <a:lvl5pPr marL="1063081" indent="0" algn="ctr">
              <a:buNone/>
              <a:defRPr sz="930"/>
            </a:lvl5pPr>
            <a:lvl6pPr marL="1328852" indent="0" algn="ctr">
              <a:buNone/>
              <a:defRPr sz="930"/>
            </a:lvl6pPr>
            <a:lvl7pPr marL="1594622" indent="0" algn="ctr">
              <a:buNone/>
              <a:defRPr sz="930"/>
            </a:lvl7pPr>
            <a:lvl8pPr marL="1860393" indent="0" algn="ctr">
              <a:buNone/>
              <a:defRPr sz="930"/>
            </a:lvl8pPr>
            <a:lvl9pPr marL="2126163" indent="0" algn="ctr">
              <a:buNone/>
              <a:defRPr sz="9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5B9-1862-46DF-AC1E-28AFE20B3A8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281-A6BC-4018-958C-7CBD1179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3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5B9-1862-46DF-AC1E-28AFE20B3A8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281-A6BC-4018-958C-7CBD1179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71348" y="219075"/>
            <a:ext cx="1528048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7204" y="219075"/>
            <a:ext cx="4495562" cy="3487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5B9-1862-46DF-AC1E-28AFE20B3A8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281-A6BC-4018-958C-7CBD1179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4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5B9-1862-46DF-AC1E-28AFE20B3A8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281-A6BC-4018-958C-7CBD1179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13" y="1025843"/>
            <a:ext cx="6112193" cy="1711642"/>
          </a:xfrm>
        </p:spPr>
        <p:txBody>
          <a:bodyPr anchor="b"/>
          <a:lstStyle>
            <a:lvl1pPr>
              <a:defRPr sz="3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513" y="2753678"/>
            <a:ext cx="6112193" cy="900112"/>
          </a:xfrm>
        </p:spPr>
        <p:txBody>
          <a:bodyPr/>
          <a:lstStyle>
            <a:lvl1pPr marL="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1pPr>
            <a:lvl2pPr marL="265770" indent="0">
              <a:buNone/>
              <a:defRPr sz="1163">
                <a:solidFill>
                  <a:schemeClr val="tx1">
                    <a:tint val="75000"/>
                  </a:schemeClr>
                </a:solidFill>
              </a:defRPr>
            </a:lvl2pPr>
            <a:lvl3pPr marL="531541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3pPr>
            <a:lvl4pPr marL="797311" indent="0">
              <a:buNone/>
              <a:defRPr sz="930">
                <a:solidFill>
                  <a:schemeClr val="tx1">
                    <a:tint val="75000"/>
                  </a:schemeClr>
                </a:solidFill>
              </a:defRPr>
            </a:lvl4pPr>
            <a:lvl5pPr marL="1063081" indent="0">
              <a:buNone/>
              <a:defRPr sz="930">
                <a:solidFill>
                  <a:schemeClr val="tx1">
                    <a:tint val="75000"/>
                  </a:schemeClr>
                </a:solidFill>
              </a:defRPr>
            </a:lvl5pPr>
            <a:lvl6pPr marL="1328852" indent="0">
              <a:buNone/>
              <a:defRPr sz="930">
                <a:solidFill>
                  <a:schemeClr val="tx1">
                    <a:tint val="75000"/>
                  </a:schemeClr>
                </a:solidFill>
              </a:defRPr>
            </a:lvl6pPr>
            <a:lvl7pPr marL="1594622" indent="0">
              <a:buNone/>
              <a:defRPr sz="930">
                <a:solidFill>
                  <a:schemeClr val="tx1">
                    <a:tint val="75000"/>
                  </a:schemeClr>
                </a:solidFill>
              </a:defRPr>
            </a:lvl7pPr>
            <a:lvl8pPr marL="1860393" indent="0">
              <a:buNone/>
              <a:defRPr sz="930">
                <a:solidFill>
                  <a:schemeClr val="tx1">
                    <a:tint val="75000"/>
                  </a:schemeClr>
                </a:solidFill>
              </a:defRPr>
            </a:lvl8pPr>
            <a:lvl9pPr marL="2126163" indent="0">
              <a:buNone/>
              <a:defRPr sz="9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5B9-1862-46DF-AC1E-28AFE20B3A8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281-A6BC-4018-958C-7CBD1179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9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204" y="1095375"/>
            <a:ext cx="3011805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7591" y="1095375"/>
            <a:ext cx="3011805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5B9-1862-46DF-AC1E-28AFE20B3A8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281-A6BC-4018-958C-7CBD1179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4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127" y="219075"/>
            <a:ext cx="6112193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127" y="1008698"/>
            <a:ext cx="2997964" cy="494347"/>
          </a:xfrm>
        </p:spPr>
        <p:txBody>
          <a:bodyPr anchor="b"/>
          <a:lstStyle>
            <a:lvl1pPr marL="0" indent="0">
              <a:buNone/>
              <a:defRPr sz="1395" b="1"/>
            </a:lvl1pPr>
            <a:lvl2pPr marL="265770" indent="0">
              <a:buNone/>
              <a:defRPr sz="1163" b="1"/>
            </a:lvl2pPr>
            <a:lvl3pPr marL="531541" indent="0">
              <a:buNone/>
              <a:defRPr sz="1046" b="1"/>
            </a:lvl3pPr>
            <a:lvl4pPr marL="797311" indent="0">
              <a:buNone/>
              <a:defRPr sz="930" b="1"/>
            </a:lvl4pPr>
            <a:lvl5pPr marL="1063081" indent="0">
              <a:buNone/>
              <a:defRPr sz="930" b="1"/>
            </a:lvl5pPr>
            <a:lvl6pPr marL="1328852" indent="0">
              <a:buNone/>
              <a:defRPr sz="930" b="1"/>
            </a:lvl6pPr>
            <a:lvl7pPr marL="1594622" indent="0">
              <a:buNone/>
              <a:defRPr sz="930" b="1"/>
            </a:lvl7pPr>
            <a:lvl8pPr marL="1860393" indent="0">
              <a:buNone/>
              <a:defRPr sz="930" b="1"/>
            </a:lvl8pPr>
            <a:lvl9pPr marL="2126163" indent="0">
              <a:buNone/>
              <a:defRPr sz="9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127" y="1503045"/>
            <a:ext cx="2997964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87591" y="1008698"/>
            <a:ext cx="3012728" cy="494347"/>
          </a:xfrm>
        </p:spPr>
        <p:txBody>
          <a:bodyPr anchor="b"/>
          <a:lstStyle>
            <a:lvl1pPr marL="0" indent="0">
              <a:buNone/>
              <a:defRPr sz="1395" b="1"/>
            </a:lvl1pPr>
            <a:lvl2pPr marL="265770" indent="0">
              <a:buNone/>
              <a:defRPr sz="1163" b="1"/>
            </a:lvl2pPr>
            <a:lvl3pPr marL="531541" indent="0">
              <a:buNone/>
              <a:defRPr sz="1046" b="1"/>
            </a:lvl3pPr>
            <a:lvl4pPr marL="797311" indent="0">
              <a:buNone/>
              <a:defRPr sz="930" b="1"/>
            </a:lvl4pPr>
            <a:lvl5pPr marL="1063081" indent="0">
              <a:buNone/>
              <a:defRPr sz="930" b="1"/>
            </a:lvl5pPr>
            <a:lvl6pPr marL="1328852" indent="0">
              <a:buNone/>
              <a:defRPr sz="930" b="1"/>
            </a:lvl6pPr>
            <a:lvl7pPr marL="1594622" indent="0">
              <a:buNone/>
              <a:defRPr sz="930" b="1"/>
            </a:lvl7pPr>
            <a:lvl8pPr marL="1860393" indent="0">
              <a:buNone/>
              <a:defRPr sz="930" b="1"/>
            </a:lvl8pPr>
            <a:lvl9pPr marL="2126163" indent="0">
              <a:buNone/>
              <a:defRPr sz="9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87591" y="1503045"/>
            <a:ext cx="3012728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5B9-1862-46DF-AC1E-28AFE20B3A8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281-A6BC-4018-958C-7CBD1179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2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5B9-1862-46DF-AC1E-28AFE20B3A8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281-A6BC-4018-958C-7CBD1179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9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5B9-1862-46DF-AC1E-28AFE20B3A8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281-A6BC-4018-958C-7CBD1179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0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127" y="274320"/>
            <a:ext cx="2285613" cy="960120"/>
          </a:xfrm>
        </p:spPr>
        <p:txBody>
          <a:bodyPr anchor="b"/>
          <a:lstStyle>
            <a:lvl1pPr>
              <a:defRPr sz="18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2728" y="592455"/>
            <a:ext cx="3587591" cy="2924175"/>
          </a:xfrm>
        </p:spPr>
        <p:txBody>
          <a:bodyPr/>
          <a:lstStyle>
            <a:lvl1pPr>
              <a:defRPr sz="1860"/>
            </a:lvl1pPr>
            <a:lvl2pPr>
              <a:defRPr sz="1628"/>
            </a:lvl2pPr>
            <a:lvl3pPr>
              <a:defRPr sz="1395"/>
            </a:lvl3pPr>
            <a:lvl4pPr>
              <a:defRPr sz="1163"/>
            </a:lvl4pPr>
            <a:lvl5pPr>
              <a:defRPr sz="1163"/>
            </a:lvl5pPr>
            <a:lvl6pPr>
              <a:defRPr sz="1163"/>
            </a:lvl6pPr>
            <a:lvl7pPr>
              <a:defRPr sz="1163"/>
            </a:lvl7pPr>
            <a:lvl8pPr>
              <a:defRPr sz="1163"/>
            </a:lvl8pPr>
            <a:lvl9pPr>
              <a:defRPr sz="116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127" y="1234440"/>
            <a:ext cx="2285613" cy="2286953"/>
          </a:xfrm>
        </p:spPr>
        <p:txBody>
          <a:bodyPr/>
          <a:lstStyle>
            <a:lvl1pPr marL="0" indent="0">
              <a:buNone/>
              <a:defRPr sz="930"/>
            </a:lvl1pPr>
            <a:lvl2pPr marL="265770" indent="0">
              <a:buNone/>
              <a:defRPr sz="814"/>
            </a:lvl2pPr>
            <a:lvl3pPr marL="531541" indent="0">
              <a:buNone/>
              <a:defRPr sz="698"/>
            </a:lvl3pPr>
            <a:lvl4pPr marL="797311" indent="0">
              <a:buNone/>
              <a:defRPr sz="581"/>
            </a:lvl4pPr>
            <a:lvl5pPr marL="1063081" indent="0">
              <a:buNone/>
              <a:defRPr sz="581"/>
            </a:lvl5pPr>
            <a:lvl6pPr marL="1328852" indent="0">
              <a:buNone/>
              <a:defRPr sz="581"/>
            </a:lvl6pPr>
            <a:lvl7pPr marL="1594622" indent="0">
              <a:buNone/>
              <a:defRPr sz="581"/>
            </a:lvl7pPr>
            <a:lvl8pPr marL="1860393" indent="0">
              <a:buNone/>
              <a:defRPr sz="581"/>
            </a:lvl8pPr>
            <a:lvl9pPr marL="2126163" indent="0">
              <a:buNone/>
              <a:defRPr sz="58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5B9-1862-46DF-AC1E-28AFE20B3A8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281-A6BC-4018-958C-7CBD1179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127" y="274320"/>
            <a:ext cx="2285613" cy="960120"/>
          </a:xfrm>
        </p:spPr>
        <p:txBody>
          <a:bodyPr anchor="b"/>
          <a:lstStyle>
            <a:lvl1pPr>
              <a:defRPr sz="18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12728" y="592455"/>
            <a:ext cx="3587591" cy="2924175"/>
          </a:xfrm>
        </p:spPr>
        <p:txBody>
          <a:bodyPr anchor="t"/>
          <a:lstStyle>
            <a:lvl1pPr marL="0" indent="0">
              <a:buNone/>
              <a:defRPr sz="1860"/>
            </a:lvl1pPr>
            <a:lvl2pPr marL="265770" indent="0">
              <a:buNone/>
              <a:defRPr sz="1628"/>
            </a:lvl2pPr>
            <a:lvl3pPr marL="531541" indent="0">
              <a:buNone/>
              <a:defRPr sz="1395"/>
            </a:lvl3pPr>
            <a:lvl4pPr marL="797311" indent="0">
              <a:buNone/>
              <a:defRPr sz="1163"/>
            </a:lvl4pPr>
            <a:lvl5pPr marL="1063081" indent="0">
              <a:buNone/>
              <a:defRPr sz="1163"/>
            </a:lvl5pPr>
            <a:lvl6pPr marL="1328852" indent="0">
              <a:buNone/>
              <a:defRPr sz="1163"/>
            </a:lvl6pPr>
            <a:lvl7pPr marL="1594622" indent="0">
              <a:buNone/>
              <a:defRPr sz="1163"/>
            </a:lvl7pPr>
            <a:lvl8pPr marL="1860393" indent="0">
              <a:buNone/>
              <a:defRPr sz="1163"/>
            </a:lvl8pPr>
            <a:lvl9pPr marL="2126163" indent="0">
              <a:buNone/>
              <a:defRPr sz="11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127" y="1234440"/>
            <a:ext cx="2285613" cy="2286953"/>
          </a:xfrm>
        </p:spPr>
        <p:txBody>
          <a:bodyPr/>
          <a:lstStyle>
            <a:lvl1pPr marL="0" indent="0">
              <a:buNone/>
              <a:defRPr sz="930"/>
            </a:lvl1pPr>
            <a:lvl2pPr marL="265770" indent="0">
              <a:buNone/>
              <a:defRPr sz="814"/>
            </a:lvl2pPr>
            <a:lvl3pPr marL="531541" indent="0">
              <a:buNone/>
              <a:defRPr sz="698"/>
            </a:lvl3pPr>
            <a:lvl4pPr marL="797311" indent="0">
              <a:buNone/>
              <a:defRPr sz="581"/>
            </a:lvl4pPr>
            <a:lvl5pPr marL="1063081" indent="0">
              <a:buNone/>
              <a:defRPr sz="581"/>
            </a:lvl5pPr>
            <a:lvl6pPr marL="1328852" indent="0">
              <a:buNone/>
              <a:defRPr sz="581"/>
            </a:lvl6pPr>
            <a:lvl7pPr marL="1594622" indent="0">
              <a:buNone/>
              <a:defRPr sz="581"/>
            </a:lvl7pPr>
            <a:lvl8pPr marL="1860393" indent="0">
              <a:buNone/>
              <a:defRPr sz="581"/>
            </a:lvl8pPr>
            <a:lvl9pPr marL="2126163" indent="0">
              <a:buNone/>
              <a:defRPr sz="58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5B9-1862-46DF-AC1E-28AFE20B3A8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281-A6BC-4018-958C-7CBD1179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9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204" y="219075"/>
            <a:ext cx="6112193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204" y="1095375"/>
            <a:ext cx="6112193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7204" y="3813810"/>
            <a:ext cx="159448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AC5B9-1862-46DF-AC1E-28AFE20B3A8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7436" y="3813810"/>
            <a:ext cx="2391728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04911" y="3813810"/>
            <a:ext cx="159448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94281-A6BC-4018-958C-7CBD1179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5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1541" rtl="0" eaLnBrk="1" latinLnBrk="0" hangingPunct="1">
        <a:lnSpc>
          <a:spcPct val="90000"/>
        </a:lnSpc>
        <a:spcBef>
          <a:spcPct val="0"/>
        </a:spcBef>
        <a:buNone/>
        <a:defRPr sz="25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885" indent="-132885" algn="l" defTabSz="531541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1628" kern="1200">
          <a:solidFill>
            <a:schemeClr val="tx1"/>
          </a:solidFill>
          <a:latin typeface="+mn-lt"/>
          <a:ea typeface="+mn-ea"/>
          <a:cs typeface="+mn-cs"/>
        </a:defRPr>
      </a:lvl1pPr>
      <a:lvl2pPr marL="398656" indent="-132885" algn="l" defTabSz="531541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2pPr>
      <a:lvl3pPr marL="664426" indent="-132885" algn="l" defTabSz="531541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3" kern="1200">
          <a:solidFill>
            <a:schemeClr val="tx1"/>
          </a:solidFill>
          <a:latin typeface="+mn-lt"/>
          <a:ea typeface="+mn-ea"/>
          <a:cs typeface="+mn-cs"/>
        </a:defRPr>
      </a:lvl3pPr>
      <a:lvl4pPr marL="930196" indent="-132885" algn="l" defTabSz="531541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6" kern="1200">
          <a:solidFill>
            <a:schemeClr val="tx1"/>
          </a:solidFill>
          <a:latin typeface="+mn-lt"/>
          <a:ea typeface="+mn-ea"/>
          <a:cs typeface="+mn-cs"/>
        </a:defRPr>
      </a:lvl4pPr>
      <a:lvl5pPr marL="1195967" indent="-132885" algn="l" defTabSz="531541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6" kern="1200">
          <a:solidFill>
            <a:schemeClr val="tx1"/>
          </a:solidFill>
          <a:latin typeface="+mn-lt"/>
          <a:ea typeface="+mn-ea"/>
          <a:cs typeface="+mn-cs"/>
        </a:defRPr>
      </a:lvl5pPr>
      <a:lvl6pPr marL="1461737" indent="-132885" algn="l" defTabSz="531541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6" kern="1200">
          <a:solidFill>
            <a:schemeClr val="tx1"/>
          </a:solidFill>
          <a:latin typeface="+mn-lt"/>
          <a:ea typeface="+mn-ea"/>
          <a:cs typeface="+mn-cs"/>
        </a:defRPr>
      </a:lvl6pPr>
      <a:lvl7pPr marL="1727507" indent="-132885" algn="l" defTabSz="531541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6" kern="1200">
          <a:solidFill>
            <a:schemeClr val="tx1"/>
          </a:solidFill>
          <a:latin typeface="+mn-lt"/>
          <a:ea typeface="+mn-ea"/>
          <a:cs typeface="+mn-cs"/>
        </a:defRPr>
      </a:lvl7pPr>
      <a:lvl8pPr marL="1993278" indent="-132885" algn="l" defTabSz="531541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6" kern="1200">
          <a:solidFill>
            <a:schemeClr val="tx1"/>
          </a:solidFill>
          <a:latin typeface="+mn-lt"/>
          <a:ea typeface="+mn-ea"/>
          <a:cs typeface="+mn-cs"/>
        </a:defRPr>
      </a:lvl8pPr>
      <a:lvl9pPr marL="2259048" indent="-132885" algn="l" defTabSz="531541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1541" rtl="0" eaLnBrk="1" latinLnBrk="0" hangingPunct="1">
        <a:defRPr sz="1046" kern="1200">
          <a:solidFill>
            <a:schemeClr val="tx1"/>
          </a:solidFill>
          <a:latin typeface="+mn-lt"/>
          <a:ea typeface="+mn-ea"/>
          <a:cs typeface="+mn-cs"/>
        </a:defRPr>
      </a:lvl1pPr>
      <a:lvl2pPr marL="265770" algn="l" defTabSz="531541" rtl="0" eaLnBrk="1" latinLnBrk="0" hangingPunct="1">
        <a:defRPr sz="1046" kern="1200">
          <a:solidFill>
            <a:schemeClr val="tx1"/>
          </a:solidFill>
          <a:latin typeface="+mn-lt"/>
          <a:ea typeface="+mn-ea"/>
          <a:cs typeface="+mn-cs"/>
        </a:defRPr>
      </a:lvl2pPr>
      <a:lvl3pPr marL="531541" algn="l" defTabSz="531541" rtl="0" eaLnBrk="1" latinLnBrk="0" hangingPunct="1">
        <a:defRPr sz="1046" kern="1200">
          <a:solidFill>
            <a:schemeClr val="tx1"/>
          </a:solidFill>
          <a:latin typeface="+mn-lt"/>
          <a:ea typeface="+mn-ea"/>
          <a:cs typeface="+mn-cs"/>
        </a:defRPr>
      </a:lvl3pPr>
      <a:lvl4pPr marL="797311" algn="l" defTabSz="531541" rtl="0" eaLnBrk="1" latinLnBrk="0" hangingPunct="1">
        <a:defRPr sz="1046" kern="1200">
          <a:solidFill>
            <a:schemeClr val="tx1"/>
          </a:solidFill>
          <a:latin typeface="+mn-lt"/>
          <a:ea typeface="+mn-ea"/>
          <a:cs typeface="+mn-cs"/>
        </a:defRPr>
      </a:lvl4pPr>
      <a:lvl5pPr marL="1063081" algn="l" defTabSz="531541" rtl="0" eaLnBrk="1" latinLnBrk="0" hangingPunct="1">
        <a:defRPr sz="1046" kern="1200">
          <a:solidFill>
            <a:schemeClr val="tx1"/>
          </a:solidFill>
          <a:latin typeface="+mn-lt"/>
          <a:ea typeface="+mn-ea"/>
          <a:cs typeface="+mn-cs"/>
        </a:defRPr>
      </a:lvl5pPr>
      <a:lvl6pPr marL="1328852" algn="l" defTabSz="531541" rtl="0" eaLnBrk="1" latinLnBrk="0" hangingPunct="1">
        <a:defRPr sz="1046" kern="1200">
          <a:solidFill>
            <a:schemeClr val="tx1"/>
          </a:solidFill>
          <a:latin typeface="+mn-lt"/>
          <a:ea typeface="+mn-ea"/>
          <a:cs typeface="+mn-cs"/>
        </a:defRPr>
      </a:lvl6pPr>
      <a:lvl7pPr marL="1594622" algn="l" defTabSz="531541" rtl="0" eaLnBrk="1" latinLnBrk="0" hangingPunct="1">
        <a:defRPr sz="1046" kern="1200">
          <a:solidFill>
            <a:schemeClr val="tx1"/>
          </a:solidFill>
          <a:latin typeface="+mn-lt"/>
          <a:ea typeface="+mn-ea"/>
          <a:cs typeface="+mn-cs"/>
        </a:defRPr>
      </a:lvl7pPr>
      <a:lvl8pPr marL="1860393" algn="l" defTabSz="531541" rtl="0" eaLnBrk="1" latinLnBrk="0" hangingPunct="1">
        <a:defRPr sz="1046" kern="1200">
          <a:solidFill>
            <a:schemeClr val="tx1"/>
          </a:solidFill>
          <a:latin typeface="+mn-lt"/>
          <a:ea typeface="+mn-ea"/>
          <a:cs typeface="+mn-cs"/>
        </a:defRPr>
      </a:lvl8pPr>
      <a:lvl9pPr marL="2126163" algn="l" defTabSz="531541" rtl="0" eaLnBrk="1" latinLnBrk="0" hangingPunct="1">
        <a:defRPr sz="10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8D870DD-41AF-43B5-A698-3CF4A4A13E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6385091"/>
              </p:ext>
            </p:extLst>
          </p:nvPr>
        </p:nvGraphicFramePr>
        <p:xfrm>
          <a:off x="-1497" y="0"/>
          <a:ext cx="7088097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429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6</cp:revision>
  <dcterms:created xsi:type="dcterms:W3CDTF">2023-02-15T19:10:36Z</dcterms:created>
  <dcterms:modified xsi:type="dcterms:W3CDTF">2023-02-15T19:34:52Z</dcterms:modified>
</cp:coreProperties>
</file>