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430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44"/>
    <a:srgbClr val="CF000F"/>
    <a:srgbClr val="F73D2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5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fronchettl\Documents\GitHub\two-armed-robots\quantitativ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143490813648292"/>
          <c:y val="0.11820766722341526"/>
          <c:w val="0.82839860017497813"/>
          <c:h val="0.611278533365147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'Success Rate'!$B$5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70AD47"/>
            </a:solidFill>
            <a:ln w="28575"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5236281-B10F-4F60-82E0-60D6DA3D97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8E1-4267-9022-C6333B197CA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F08B2F0-B189-4C95-BBFD-46183C7277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E8E1-4267-9022-C6333B197CA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445F3EF-2539-4BE8-A806-973BE488E7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8E1-4267-9022-C6333B197CA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E90AA88-5E95-4DFA-ACF4-58E419CEC2E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E8E1-4267-9022-C6333B197CA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E353ECC-3500-4252-A85E-70A8FECA75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E8E1-4267-9022-C6333B197CA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9025B87-36A2-4B03-89E0-326AB58870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E8E1-4267-9022-C6333B197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'Success Rate'!$C$3:$H$4</c:f>
              <c:strCache>
                <c:ptCount val="6"/>
                <c:pt idx="0">
                  <c:v>Pick up Spacer</c:v>
                </c:pt>
                <c:pt idx="1">
                  <c:v>Place Spacer</c:v>
                </c:pt>
                <c:pt idx="2">
                  <c:v>Pick up Gear</c:v>
                </c:pt>
                <c:pt idx="3">
                  <c:v>Place Gear</c:v>
                </c:pt>
                <c:pt idx="4">
                  <c:v>Pick up Propeller</c:v>
                </c:pt>
                <c:pt idx="5">
                  <c:v>Place Propeller</c:v>
                </c:pt>
              </c:strCache>
            </c:strRef>
          </c:cat>
          <c:val>
            <c:numRef>
              <c:f>'Success Rate'!$C$5:$H$5</c:f>
              <c:numCache>
                <c:formatCode>0%</c:formatCode>
                <c:ptCount val="6"/>
                <c:pt idx="0">
                  <c:v>0.88461538461538458</c:v>
                </c:pt>
                <c:pt idx="1">
                  <c:v>0.80769230769230771</c:v>
                </c:pt>
                <c:pt idx="2">
                  <c:v>0.84615384615384615</c:v>
                </c:pt>
                <c:pt idx="3">
                  <c:v>0.73076923076923073</c:v>
                </c:pt>
                <c:pt idx="4">
                  <c:v>0.57692307692307687</c:v>
                </c:pt>
                <c:pt idx="5">
                  <c:v>0.46153846153846156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'Success Rate'!$C$15:$H$15</c15:f>
                <c15:dlblRangeCache>
                  <c:ptCount val="6"/>
                  <c:pt idx="0">
                    <c:v>23</c:v>
                  </c:pt>
                  <c:pt idx="1">
                    <c:v>21</c:v>
                  </c:pt>
                  <c:pt idx="2">
                    <c:v>22</c:v>
                  </c:pt>
                  <c:pt idx="3">
                    <c:v>19</c:v>
                  </c:pt>
                  <c:pt idx="4">
                    <c:v>15</c:v>
                  </c:pt>
                  <c:pt idx="5">
                    <c:v>12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1480-4738-8A12-79FB8EDC9FE1}"/>
            </c:ext>
          </c:extLst>
        </c:ser>
        <c:ser>
          <c:idx val="1"/>
          <c:order val="1"/>
          <c:tx>
            <c:strRef>
              <c:f>'Success Rate'!$B$6</c:f>
              <c:strCache>
                <c:ptCount val="1"/>
                <c:pt idx="0">
                  <c:v>Did not complete</c:v>
                </c:pt>
              </c:strCache>
            </c:strRef>
          </c:tx>
          <c:spPr>
            <a:solidFill>
              <a:srgbClr val="ED7D31"/>
            </a:solidFill>
            <a:ln w="28575"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F5C11EE-1ACC-49F1-9DE8-71D5D29E0C7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E8E1-4267-9022-C6333B197CA7}"/>
                </c:ext>
              </c:extLst>
            </c:dLbl>
            <c:dLbl>
              <c:idx val="1"/>
              <c:layout>
                <c:manualLayout>
                  <c:x val="-1.1111111111111519E-3"/>
                  <c:y val="-1.0101010101010124E-2"/>
                </c:manualLayout>
              </c:layout>
              <c:tx>
                <c:rich>
                  <a:bodyPr/>
                  <a:lstStyle/>
                  <a:p>
                    <a:fld id="{FCAF26B5-E009-479C-BBBA-60F9A55E68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E8E1-4267-9022-C6333B197CA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1775E01-96F0-4953-980C-D6B7E8D45D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E8E1-4267-9022-C6333B197CA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888CB82-EAC0-4343-A1CD-514C5AA524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E8E1-4267-9022-C6333B197CA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BEBF35E-2DD8-4B64-930D-F8578CB8A6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E8E1-4267-9022-C6333B197CA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D890C99-7140-4465-AEEC-1DB717ED1A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E8E1-4267-9022-C6333B197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'Success Rate'!$C$3:$H$4</c:f>
              <c:strCache>
                <c:ptCount val="6"/>
                <c:pt idx="0">
                  <c:v>Pick up Spacer</c:v>
                </c:pt>
                <c:pt idx="1">
                  <c:v>Place Spacer</c:v>
                </c:pt>
                <c:pt idx="2">
                  <c:v>Pick up Gear</c:v>
                </c:pt>
                <c:pt idx="3">
                  <c:v>Place Gear</c:v>
                </c:pt>
                <c:pt idx="4">
                  <c:v>Pick up Propeller</c:v>
                </c:pt>
                <c:pt idx="5">
                  <c:v>Place Propeller</c:v>
                </c:pt>
              </c:strCache>
            </c:strRef>
          </c:cat>
          <c:val>
            <c:numRef>
              <c:f>'Success Rate'!$C$6:$H$6</c:f>
              <c:numCache>
                <c:formatCode>0%</c:formatCode>
                <c:ptCount val="6"/>
                <c:pt idx="0">
                  <c:v>0.11538461538461539</c:v>
                </c:pt>
                <c:pt idx="1">
                  <c:v>0.19230769230769232</c:v>
                </c:pt>
                <c:pt idx="2">
                  <c:v>0.15384615384615385</c:v>
                </c:pt>
                <c:pt idx="3">
                  <c:v>0.26923076923076922</c:v>
                </c:pt>
                <c:pt idx="4">
                  <c:v>0.42307692307692307</c:v>
                </c:pt>
                <c:pt idx="5">
                  <c:v>0.53846153846153844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'Success Rate'!$C$16:$H$16</c15:f>
                <c15:dlblRangeCache>
                  <c:ptCount val="6"/>
                  <c:pt idx="0">
                    <c:v>3</c:v>
                  </c:pt>
                  <c:pt idx="1">
                    <c:v>5</c:v>
                  </c:pt>
                  <c:pt idx="2">
                    <c:v>4</c:v>
                  </c:pt>
                  <c:pt idx="3">
                    <c:v>7</c:v>
                  </c:pt>
                  <c:pt idx="4">
                    <c:v>11</c:v>
                  </c:pt>
                  <c:pt idx="5">
                    <c:v>14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1480-4738-8A12-79FB8EDC9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83506848"/>
        <c:axId val="888228096"/>
      </c:barChart>
      <c:catAx>
        <c:axId val="8835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228096"/>
        <c:crosses val="autoZero"/>
        <c:auto val="1"/>
        <c:lblAlgn val="ctr"/>
        <c:lblOffset val="0"/>
        <c:noMultiLvlLbl val="0"/>
      </c:catAx>
      <c:valAx>
        <c:axId val="8882280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Participants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506848"/>
        <c:crosses val="autoZero"/>
        <c:crossBetween val="between"/>
        <c:majorUnit val="0.2"/>
        <c:minorUnit val="5.000000000000001E-2"/>
      </c:valAx>
      <c:spPr>
        <a:solidFill>
          <a:schemeClr val="bg1">
            <a:lumMod val="95000"/>
          </a:schemeClr>
        </a:solidFill>
        <a:ln>
          <a:solidFill>
            <a:schemeClr val="tx2">
              <a:lumMod val="50000"/>
              <a:lumOff val="50000"/>
            </a:scheme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823066"/>
            <a:ext cx="85725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641495"/>
            <a:ext cx="85725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9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67758"/>
            <a:ext cx="246459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67758"/>
            <a:ext cx="7250906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253808"/>
            <a:ext cx="985837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365607"/>
            <a:ext cx="985837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7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67758"/>
            <a:ext cx="985837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232853"/>
            <a:ext cx="483542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837055"/>
            <a:ext cx="4835425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232853"/>
            <a:ext cx="485923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837055"/>
            <a:ext cx="4859239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724112"/>
            <a:ext cx="578643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4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724112"/>
            <a:ext cx="578643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67758"/>
            <a:ext cx="985837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338792"/>
            <a:ext cx="985837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661324"/>
            <a:ext cx="385762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56A4252-9647-4F39-BA05-4DB9C42F46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488682"/>
              </p:ext>
            </p:extLst>
          </p:nvPr>
        </p:nvGraphicFramePr>
        <p:xfrm>
          <a:off x="0" y="0"/>
          <a:ext cx="11430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599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15</cp:revision>
  <dcterms:created xsi:type="dcterms:W3CDTF">2023-01-31T18:37:21Z</dcterms:created>
  <dcterms:modified xsi:type="dcterms:W3CDTF">2023-02-21T18:41:29Z</dcterms:modified>
</cp:coreProperties>
</file>