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943600" cy="44624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72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59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730316"/>
            <a:ext cx="5052060" cy="1553598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2343827"/>
            <a:ext cx="4457700" cy="1077395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3C87-8874-4C27-95B5-17D4108435D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A46E-9466-40DE-ABA0-BABD3514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5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3C87-8874-4C27-95B5-17D4108435D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A46E-9466-40DE-ABA0-BABD3514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4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237585"/>
            <a:ext cx="1281589" cy="37817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237585"/>
            <a:ext cx="3770471" cy="378173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3C87-8874-4C27-95B5-17D4108435D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A46E-9466-40DE-ABA0-BABD3514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3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3C87-8874-4C27-95B5-17D4108435D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A46E-9466-40DE-ABA0-BABD3514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0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112518"/>
            <a:ext cx="5126355" cy="1856260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2986340"/>
            <a:ext cx="5126355" cy="976163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3C87-8874-4C27-95B5-17D4108435D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A46E-9466-40DE-ABA0-BABD3514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3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187924"/>
            <a:ext cx="2526030" cy="2831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187924"/>
            <a:ext cx="2526030" cy="2831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3C87-8874-4C27-95B5-17D4108435D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A46E-9466-40DE-ABA0-BABD3514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8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37586"/>
            <a:ext cx="5126355" cy="862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093924"/>
            <a:ext cx="2514421" cy="536115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1630039"/>
            <a:ext cx="2514421" cy="23975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093924"/>
            <a:ext cx="2526804" cy="536115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1630039"/>
            <a:ext cx="2526804" cy="23975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3C87-8874-4C27-95B5-17D4108435D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A46E-9466-40DE-ABA0-BABD3514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6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3C87-8874-4C27-95B5-17D4108435D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A46E-9466-40DE-ABA0-BABD3514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8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3C87-8874-4C27-95B5-17D4108435D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A46E-9466-40DE-ABA0-BABD3514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0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97498"/>
            <a:ext cx="1916966" cy="1041241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642513"/>
            <a:ext cx="3008948" cy="3171241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338739"/>
            <a:ext cx="1916966" cy="2480179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3C87-8874-4C27-95B5-17D4108435D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A46E-9466-40DE-ABA0-BABD3514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4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97498"/>
            <a:ext cx="1916966" cy="1041241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642513"/>
            <a:ext cx="3008948" cy="3171241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338739"/>
            <a:ext cx="1916966" cy="2480179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3C87-8874-4C27-95B5-17D4108435D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A46E-9466-40DE-ABA0-BABD3514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4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237586"/>
            <a:ext cx="5126355" cy="86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187924"/>
            <a:ext cx="5126355" cy="2831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4136043"/>
            <a:ext cx="1337310" cy="2375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13C87-8874-4C27-95B5-17D4108435D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4136043"/>
            <a:ext cx="2005965" cy="2375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4136043"/>
            <a:ext cx="1337310" cy="2375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A46E-9466-40DE-ABA0-BABD3514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4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ReWZFWjqzXjZncAekh_6lOMzaQ7agoRkkT2Z-Hhnux1EPnylnCj4HNIudINxwZo1_VqQ-M1ez31n2uCTkG5p_zltUFHqSinhwMs54i_T1w9WwObp004J1s-SVUeetBwbH8YZwkQl">
            <a:extLst>
              <a:ext uri="{FF2B5EF4-FFF2-40B4-BE49-F238E27FC236}">
                <a16:creationId xmlns:a16="http://schemas.microsoft.com/office/drawing/2014/main" id="{51F64E29-60BA-49B7-B746-C79393083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43600" cy="4457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lh5.googleusercontent.com/ReWZFWjqzXjZncAekh_6lOMzaQ7agoRkkT2Z-Hhnux1EPnylnCj4HNIudINxwZo1_VqQ-M1ez31n2uCTkG5p_zltUFHqSinhwMs54i_T1w9WwObp004J1s-SVUeetBwbH8YZwkQl">
            <a:extLst>
              <a:ext uri="{FF2B5EF4-FFF2-40B4-BE49-F238E27FC236}">
                <a16:creationId xmlns:a16="http://schemas.microsoft.com/office/drawing/2014/main" id="{750976EA-C4DD-474E-8BCC-78529B7FE5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5417" b="99917" l="7688" r="93500">
                        <a14:foregroundMark x1="42875" y1="95167" x2="33938" y2="93000"/>
                        <a14:foregroundMark x1="33938" y1="93000" x2="26313" y2="94833"/>
                        <a14:foregroundMark x1="40000" y1="92417" x2="15313" y2="95583"/>
                        <a14:foregroundMark x1="16813" y1="90417" x2="10750" y2="97083"/>
                        <a14:foregroundMark x1="14688" y1="90750" x2="7688" y2="99917"/>
                        <a14:foregroundMark x1="14375" y1="95500" x2="32563" y2="97667"/>
                        <a14:foregroundMark x1="32563" y1="97667" x2="50875" y2="96917"/>
                        <a14:foregroundMark x1="50875" y1="96917" x2="71375" y2="98500"/>
                        <a14:foregroundMark x1="71375" y1="98500" x2="75125" y2="98083"/>
                        <a14:foregroundMark x1="61687" y1="93500" x2="69063" y2="90750"/>
                        <a14:foregroundMark x1="66696" y1="87512" x2="69688" y2="86917"/>
                        <a14:foregroundMark x1="61313" y1="88583" x2="62109" y2="88425"/>
                        <a14:foregroundMark x1="69688" y1="86917" x2="77813" y2="87000"/>
                        <a14:foregroundMark x1="77813" y1="87000" x2="86500" y2="92083"/>
                        <a14:foregroundMark x1="86500" y1="92083" x2="91000" y2="99917"/>
                        <a14:foregroundMark x1="86625" y1="90917" x2="91125" y2="99667"/>
                        <a14:foregroundMark x1="92313" y1="97583" x2="93500" y2="99583"/>
                        <a14:foregroundMark x1="38438" y1="89083" x2="47438" y2="88917"/>
                        <a14:foregroundMark x1="47803" y1="88951" x2="55437" y2="89667"/>
                        <a14:foregroundMark x1="55437" y1="89667" x2="62128" y2="88543"/>
                        <a14:foregroundMark x1="59750" y1="89250" x2="72563" y2="87917"/>
                        <a14:foregroundMark x1="61563" y1="88333" x2="67375" y2="87750"/>
                        <a14:foregroundMark x1="12313" y1="92000" x2="8813" y2="95500"/>
                        <a14:foregroundMark x1="77125" y1="85667" x2="81625" y2="85417"/>
                        <a14:backgroundMark x1="38125" y1="86083" x2="46563" y2="86667"/>
                        <a14:backgroundMark x1="46563" y1="86667" x2="53875" y2="86083"/>
                        <a14:backgroundMark x1="37813" y1="86500" x2="42325" y2="87229"/>
                        <a14:backgroundMark x1="45188" y1="86500" x2="53312" y2="85667"/>
                        <a14:backgroundMark x1="53312" y1="85667" x2="62187" y2="85667"/>
                        <a14:backgroundMark x1="62187" y1="85667" x2="66625" y2="85500"/>
                        <a14:backgroundMark x1="61936" y1="86562" x2="57563" y2="87583"/>
                        <a14:backgroundMark x1="66125" y1="85583" x2="62421" y2="86448"/>
                        <a14:backgroundMark x1="57563" y1="87583" x2="57125" y2="87333"/>
                        <a14:backgroundMark x1="56313" y1="86083" x2="66750" y2="85000"/>
                        <a14:backgroundMark x1="63928" y1="86362" x2="69000" y2="84333"/>
                        <a14:backgroundMark x1="41938" y1="86500" x2="48625" y2="8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99" t="83802" r="4701"/>
          <a:stretch/>
        </p:blipFill>
        <p:spPr bwMode="auto">
          <a:xfrm>
            <a:off x="334433" y="3735653"/>
            <a:ext cx="5325534" cy="722048"/>
          </a:xfrm>
          <a:prstGeom prst="rect">
            <a:avLst/>
          </a:prstGeom>
          <a:noFill/>
          <a:effectLst>
            <a:glow rad="381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lh5.googleusercontent.com/ReWZFWjqzXjZncAekh_6lOMzaQ7agoRkkT2Z-Hhnux1EPnylnCj4HNIudINxwZo1_VqQ-M1ez31n2uCTkG5p_zltUFHqSinhwMs54i_T1w9WwObp004J1s-SVUeetBwbH8YZwkQl">
            <a:extLst>
              <a:ext uri="{FF2B5EF4-FFF2-40B4-BE49-F238E27FC236}">
                <a16:creationId xmlns:a16="http://schemas.microsoft.com/office/drawing/2014/main" id="{DA9C32DB-D50D-4988-A0EF-9AE6C5F954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167" b="85500" l="64313" r="79375">
                        <a14:foregroundMark x1="64625" y1="79750" x2="66250" y2="83333"/>
                        <a14:foregroundMark x1="65188" y1="79417" x2="72750" y2="82833"/>
                        <a14:foregroundMark x1="69563" y1="84500" x2="79375" y2="83250"/>
                        <a14:foregroundMark x1="77000" y1="82500" x2="67563" y2="85333"/>
                        <a14:foregroundMark x1="68438" y1="84500" x2="67250" y2="85250"/>
                        <a14:foregroundMark x1="69563" y1="84833" x2="64813" y2="80083"/>
                        <a14:foregroundMark x1="68875" y1="84500" x2="66688" y2="85500"/>
                        <a14:foregroundMark x1="67375" y1="84250" x2="64750" y2="80250"/>
                        <a14:foregroundMark x1="64438" y1="80167" x2="64313" y2="81667"/>
                        <a14:foregroundMark x1="65000" y1="80917" x2="71125" y2="84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746" t="76197" r="20156" b="13831"/>
          <a:stretch/>
        </p:blipFill>
        <p:spPr bwMode="auto">
          <a:xfrm>
            <a:off x="3797299" y="3396986"/>
            <a:ext cx="956735" cy="444500"/>
          </a:xfrm>
          <a:prstGeom prst="rect">
            <a:avLst/>
          </a:prstGeom>
          <a:noFill/>
          <a:effectLst>
            <a:glow rad="381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lh5.googleusercontent.com/ReWZFWjqzXjZncAekh_6lOMzaQ7agoRkkT2Z-Hhnux1EPnylnCj4HNIudINxwZo1_VqQ-M1ez31n2uCTkG5p_zltUFHqSinhwMs54i_T1w9WwObp004J1s-SVUeetBwbH8YZwkQl">
            <a:extLst>
              <a:ext uri="{FF2B5EF4-FFF2-40B4-BE49-F238E27FC236}">
                <a16:creationId xmlns:a16="http://schemas.microsoft.com/office/drawing/2014/main" id="{875C38A0-A5BA-4D22-BB47-0F50E6BFE2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9750" b="89083" l="49938" r="66438">
                        <a14:foregroundMark x1="53125" y1="83917" x2="49938" y2="82250"/>
                        <a14:foregroundMark x1="60750" y1="82583" x2="66250" y2="84750"/>
                        <a14:foregroundMark x1="64125" y1="82750" x2="66250" y2="84000"/>
                        <a14:foregroundMark x1="61813" y1="81000" x2="64875" y2="83667"/>
                        <a14:foregroundMark x1="62687" y1="81417" x2="66063" y2="84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001" t="78666" r="31624" b="9747"/>
          <a:stretch/>
        </p:blipFill>
        <p:spPr bwMode="auto">
          <a:xfrm>
            <a:off x="2921846" y="3507053"/>
            <a:ext cx="1151469" cy="516466"/>
          </a:xfrm>
          <a:prstGeom prst="rect">
            <a:avLst/>
          </a:prstGeom>
          <a:noFill/>
          <a:effectLst>
            <a:glow rad="381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lh5.googleusercontent.com/ReWZFWjqzXjZncAekh_6lOMzaQ7agoRkkT2Z-Hhnux1EPnylnCj4HNIudINxwZo1_VqQ-M1ez31n2uCTkG5p_zltUFHqSinhwMs54i_T1w9WwObp004J1s-SVUeetBwbH8YZwkQl">
            <a:extLst>
              <a:ext uri="{FF2B5EF4-FFF2-40B4-BE49-F238E27FC236}">
                <a16:creationId xmlns:a16="http://schemas.microsoft.com/office/drawing/2014/main" id="{720817B7-6BE9-43FD-B6A8-7C6B06BA4C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8250" b="86417" l="21938" r="38188">
                        <a14:foregroundMark x1="24563" y1="82167" x2="34813" y2="85750"/>
                        <a14:foregroundMark x1="23125" y1="83333" x2="31438" y2="86417"/>
                        <a14:foregroundMark x1="31438" y1="86417" x2="38188" y2="83833"/>
                        <a14:foregroundMark x1="35000" y1="85417" x2="25500" y2="82667"/>
                        <a14:foregroundMark x1="23813" y1="82167" x2="21938" y2="8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655" t="77336" r="60466" b="12691"/>
          <a:stretch/>
        </p:blipFill>
        <p:spPr bwMode="auto">
          <a:xfrm>
            <a:off x="1278468" y="3452017"/>
            <a:ext cx="1062566" cy="444501"/>
          </a:xfrm>
          <a:prstGeom prst="rect">
            <a:avLst/>
          </a:prstGeom>
          <a:noFill/>
          <a:effectLst>
            <a:glow rad="381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lh5.googleusercontent.com/ReWZFWjqzXjZncAekh_6lOMzaQ7agoRkkT2Z-Hhnux1EPnylnCj4HNIudINxwZo1_VqQ-M1ez31n2uCTkG5p_zltUFHqSinhwMs54i_T1w9WwObp004J1s-SVUeetBwbH8YZwkQl">
            <a:extLst>
              <a:ext uri="{FF2B5EF4-FFF2-40B4-BE49-F238E27FC236}">
                <a16:creationId xmlns:a16="http://schemas.microsoft.com/office/drawing/2014/main" id="{671CACAD-D115-47D5-8E3D-D41E77E39F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7917" b="61250" l="9063" r="40938">
                        <a14:foregroundMark x1="21938" y1="55167" x2="24688" y2="61250"/>
                        <a14:foregroundMark x1="22500" y1="56667" x2="26937" y2="53583"/>
                        <a14:foregroundMark x1="17250" y1="54333" x2="19872" y2="53618"/>
                        <a14:foregroundMark x1="14161" y1="51469" x2="19063" y2="55333"/>
                        <a14:foregroundMark x1="12783" y1="50383" x2="13182" y2="50698"/>
                        <a14:foregroundMark x1="19063" y1="55333" x2="40938" y2="52917"/>
                        <a14:foregroundMark x1="36875" y1="53417" x2="28688" y2="53833"/>
                        <a14:foregroundMark x1="28688" y1="53833" x2="26625" y2="58083"/>
                        <a14:backgroundMark x1="16388" y1="50821" x2="21938" y2="52167"/>
                        <a14:backgroundMark x1="21938" y1="52167" x2="33813" y2="50250"/>
                        <a14:backgroundMark x1="14688" y1="48667" x2="14813" y2="51417"/>
                        <a14:backgroundMark x1="10500" y1="48750" x2="12625" y2="55167"/>
                        <a14:backgroundMark x1="9375" y1="49667" x2="8750" y2="47000"/>
                        <a14:backgroundMark x1="9688" y1="50583" x2="9375" y2="46250"/>
                        <a14:backgroundMark x1="8813" y1="47833" x2="9125" y2="51333"/>
                        <a14:backgroundMark x1="9688" y1="48333" x2="9688" y2="48333"/>
                        <a14:backgroundMark x1="33063" y1="51083" x2="37938" y2="49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13" t="47797" r="57974" b="38959"/>
          <a:stretch/>
        </p:blipFill>
        <p:spPr bwMode="auto">
          <a:xfrm>
            <a:off x="334433" y="2126985"/>
            <a:ext cx="2175932" cy="590288"/>
          </a:xfrm>
          <a:prstGeom prst="rect">
            <a:avLst/>
          </a:prstGeom>
          <a:noFill/>
          <a:effectLst>
            <a:glow rad="381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lh5.googleusercontent.com/ReWZFWjqzXjZncAekh_6lOMzaQ7agoRkkT2Z-Hhnux1EPnylnCj4HNIudINxwZo1_VqQ-M1ez31n2uCTkG5p_zltUFHqSinhwMs54i_T1w9WwObp004J1s-SVUeetBwbH8YZwkQl">
            <a:extLst>
              <a:ext uri="{FF2B5EF4-FFF2-40B4-BE49-F238E27FC236}">
                <a16:creationId xmlns:a16="http://schemas.microsoft.com/office/drawing/2014/main" id="{291ECAF7-317E-41FA-B47A-CE3E282F09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7500" b="61750" l="53500" r="62750">
                        <a14:foregroundMark x1="54188" y1="49750" x2="53500" y2="47833"/>
                        <a14:foregroundMark x1="58313" y1="47917" x2="58500" y2="47500"/>
                        <a14:foregroundMark x1="55375" y1="60917" x2="55375" y2="60833"/>
                        <a14:foregroundMark x1="55000" y1="60667" x2="62250" y2="60583"/>
                        <a14:foregroundMark x1="62313" y1="60667" x2="62750" y2="61167"/>
                        <a14:backgroundMark x1="54125" y1="55083" x2="56688" y2="53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997" t="47100" r="36608" b="36618"/>
          <a:stretch/>
        </p:blipFill>
        <p:spPr bwMode="auto">
          <a:xfrm>
            <a:off x="3146425" y="2091532"/>
            <a:ext cx="617855" cy="725753"/>
          </a:xfrm>
          <a:prstGeom prst="rect">
            <a:avLst/>
          </a:prstGeom>
          <a:noFill/>
          <a:effectLst>
            <a:glow rad="381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054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Felipe Fronchetti Dias</dc:creator>
  <cp:lastModifiedBy>Luiz Felipe Fronchetti Dias</cp:lastModifiedBy>
  <cp:revision>5</cp:revision>
  <dcterms:created xsi:type="dcterms:W3CDTF">2020-12-10T14:20:04Z</dcterms:created>
  <dcterms:modified xsi:type="dcterms:W3CDTF">2020-12-18T02:56:34Z</dcterms:modified>
</cp:coreProperties>
</file>