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40363" cy="4087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63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27" y="669001"/>
            <a:ext cx="4624309" cy="1423165"/>
          </a:xfrm>
        </p:spPr>
        <p:txBody>
          <a:bodyPr anchor="b"/>
          <a:lstStyle>
            <a:lvl1pPr algn="ctr">
              <a:defRPr sz="3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046" y="2147048"/>
            <a:ext cx="4080272" cy="986942"/>
          </a:xfrm>
        </p:spPr>
        <p:txBody>
          <a:bodyPr/>
          <a:lstStyle>
            <a:lvl1pPr marL="0" indent="0" algn="ctr">
              <a:buNone/>
              <a:defRPr sz="1428"/>
            </a:lvl1pPr>
            <a:lvl2pPr marL="272034" indent="0" algn="ctr">
              <a:buNone/>
              <a:defRPr sz="1190"/>
            </a:lvl2pPr>
            <a:lvl3pPr marL="544068" indent="0" algn="ctr">
              <a:buNone/>
              <a:defRPr sz="1071"/>
            </a:lvl3pPr>
            <a:lvl4pPr marL="816102" indent="0" algn="ctr">
              <a:buNone/>
              <a:defRPr sz="952"/>
            </a:lvl4pPr>
            <a:lvl5pPr marL="1088136" indent="0" algn="ctr">
              <a:buNone/>
              <a:defRPr sz="952"/>
            </a:lvl5pPr>
            <a:lvl6pPr marL="1360170" indent="0" algn="ctr">
              <a:buNone/>
              <a:defRPr sz="952"/>
            </a:lvl6pPr>
            <a:lvl7pPr marL="1632204" indent="0" algn="ctr">
              <a:buNone/>
              <a:defRPr sz="952"/>
            </a:lvl7pPr>
            <a:lvl8pPr marL="1904238" indent="0" algn="ctr">
              <a:buNone/>
              <a:defRPr sz="952"/>
            </a:lvl8pPr>
            <a:lvl9pPr marL="2176272" indent="0" algn="ctr">
              <a:buNone/>
              <a:defRPr sz="9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93260" y="217638"/>
            <a:ext cx="1173078" cy="34642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025" y="217638"/>
            <a:ext cx="3451230" cy="34642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92" y="1019116"/>
            <a:ext cx="4692313" cy="1700416"/>
          </a:xfrm>
        </p:spPr>
        <p:txBody>
          <a:bodyPr anchor="b"/>
          <a:lstStyle>
            <a:lvl1pPr>
              <a:defRPr sz="3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192" y="2735619"/>
            <a:ext cx="4692313" cy="894209"/>
          </a:xfrm>
        </p:spPr>
        <p:txBody>
          <a:bodyPr/>
          <a:lstStyle>
            <a:lvl1pPr marL="0" indent="0">
              <a:buNone/>
              <a:defRPr sz="1428">
                <a:solidFill>
                  <a:schemeClr val="tx1"/>
                </a:solidFill>
              </a:defRPr>
            </a:lvl1pPr>
            <a:lvl2pPr marL="272034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2pPr>
            <a:lvl3pPr marL="54406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3pPr>
            <a:lvl4pPr marL="816102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4pPr>
            <a:lvl5pPr marL="1088136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5pPr>
            <a:lvl6pPr marL="1360170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6pPr>
            <a:lvl7pPr marL="1632204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7pPr>
            <a:lvl8pPr marL="1904238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8pPr>
            <a:lvl9pPr marL="2176272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025" y="1088191"/>
            <a:ext cx="2312154" cy="2593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4184" y="1088191"/>
            <a:ext cx="2312154" cy="2593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34" y="217639"/>
            <a:ext cx="4692313" cy="790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734" y="1002082"/>
            <a:ext cx="2301528" cy="491105"/>
          </a:xfrm>
        </p:spPr>
        <p:txBody>
          <a:bodyPr anchor="b"/>
          <a:lstStyle>
            <a:lvl1pPr marL="0" indent="0">
              <a:buNone/>
              <a:defRPr sz="1428" b="1"/>
            </a:lvl1pPr>
            <a:lvl2pPr marL="272034" indent="0">
              <a:buNone/>
              <a:defRPr sz="1190" b="1"/>
            </a:lvl2pPr>
            <a:lvl3pPr marL="544068" indent="0">
              <a:buNone/>
              <a:defRPr sz="1071" b="1"/>
            </a:lvl3pPr>
            <a:lvl4pPr marL="816102" indent="0">
              <a:buNone/>
              <a:defRPr sz="952" b="1"/>
            </a:lvl4pPr>
            <a:lvl5pPr marL="1088136" indent="0">
              <a:buNone/>
              <a:defRPr sz="952" b="1"/>
            </a:lvl5pPr>
            <a:lvl6pPr marL="1360170" indent="0">
              <a:buNone/>
              <a:defRPr sz="952" b="1"/>
            </a:lvl6pPr>
            <a:lvl7pPr marL="1632204" indent="0">
              <a:buNone/>
              <a:defRPr sz="952" b="1"/>
            </a:lvl7pPr>
            <a:lvl8pPr marL="1904238" indent="0">
              <a:buNone/>
              <a:defRPr sz="952" b="1"/>
            </a:lvl8pPr>
            <a:lvl9pPr marL="2176272" indent="0">
              <a:buNone/>
              <a:defRPr sz="9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734" y="1493187"/>
            <a:ext cx="2301528" cy="2196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54184" y="1002082"/>
            <a:ext cx="2312863" cy="491105"/>
          </a:xfrm>
        </p:spPr>
        <p:txBody>
          <a:bodyPr anchor="b"/>
          <a:lstStyle>
            <a:lvl1pPr marL="0" indent="0">
              <a:buNone/>
              <a:defRPr sz="1428" b="1"/>
            </a:lvl1pPr>
            <a:lvl2pPr marL="272034" indent="0">
              <a:buNone/>
              <a:defRPr sz="1190" b="1"/>
            </a:lvl2pPr>
            <a:lvl3pPr marL="544068" indent="0">
              <a:buNone/>
              <a:defRPr sz="1071" b="1"/>
            </a:lvl3pPr>
            <a:lvl4pPr marL="816102" indent="0">
              <a:buNone/>
              <a:defRPr sz="952" b="1"/>
            </a:lvl4pPr>
            <a:lvl5pPr marL="1088136" indent="0">
              <a:buNone/>
              <a:defRPr sz="952" b="1"/>
            </a:lvl5pPr>
            <a:lvl6pPr marL="1360170" indent="0">
              <a:buNone/>
              <a:defRPr sz="952" b="1"/>
            </a:lvl6pPr>
            <a:lvl7pPr marL="1632204" indent="0">
              <a:buNone/>
              <a:defRPr sz="952" b="1"/>
            </a:lvl7pPr>
            <a:lvl8pPr marL="1904238" indent="0">
              <a:buNone/>
              <a:defRPr sz="952" b="1"/>
            </a:lvl8pPr>
            <a:lvl9pPr marL="2176272" indent="0">
              <a:buNone/>
              <a:defRPr sz="9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54184" y="1493187"/>
            <a:ext cx="2312863" cy="2196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33" y="272521"/>
            <a:ext cx="1754659" cy="953823"/>
          </a:xfrm>
        </p:spPr>
        <p:txBody>
          <a:bodyPr anchor="b"/>
          <a:lstStyle>
            <a:lvl1pPr>
              <a:defRPr sz="1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863" y="588570"/>
            <a:ext cx="2754184" cy="2904997"/>
          </a:xfrm>
        </p:spPr>
        <p:txBody>
          <a:bodyPr/>
          <a:lstStyle>
            <a:lvl1pPr>
              <a:defRPr sz="1904"/>
            </a:lvl1pPr>
            <a:lvl2pPr>
              <a:defRPr sz="1666"/>
            </a:lvl2pPr>
            <a:lvl3pPr>
              <a:defRPr sz="1428"/>
            </a:lvl3pPr>
            <a:lvl4pPr>
              <a:defRPr sz="1190"/>
            </a:lvl4pPr>
            <a:lvl5pPr>
              <a:defRPr sz="1190"/>
            </a:lvl5pPr>
            <a:lvl6pPr>
              <a:defRPr sz="1190"/>
            </a:lvl6pPr>
            <a:lvl7pPr>
              <a:defRPr sz="1190"/>
            </a:lvl7pPr>
            <a:lvl8pPr>
              <a:defRPr sz="1190"/>
            </a:lvl8pPr>
            <a:lvl9pPr>
              <a:defRPr sz="11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733" y="1226344"/>
            <a:ext cx="1754659" cy="2271954"/>
          </a:xfrm>
        </p:spPr>
        <p:txBody>
          <a:bodyPr/>
          <a:lstStyle>
            <a:lvl1pPr marL="0" indent="0">
              <a:buNone/>
              <a:defRPr sz="952"/>
            </a:lvl1pPr>
            <a:lvl2pPr marL="272034" indent="0">
              <a:buNone/>
              <a:defRPr sz="833"/>
            </a:lvl2pPr>
            <a:lvl3pPr marL="544068" indent="0">
              <a:buNone/>
              <a:defRPr sz="714"/>
            </a:lvl3pPr>
            <a:lvl4pPr marL="816102" indent="0">
              <a:buNone/>
              <a:defRPr sz="595"/>
            </a:lvl4pPr>
            <a:lvl5pPr marL="1088136" indent="0">
              <a:buNone/>
              <a:defRPr sz="595"/>
            </a:lvl5pPr>
            <a:lvl6pPr marL="1360170" indent="0">
              <a:buNone/>
              <a:defRPr sz="595"/>
            </a:lvl6pPr>
            <a:lvl7pPr marL="1632204" indent="0">
              <a:buNone/>
              <a:defRPr sz="595"/>
            </a:lvl7pPr>
            <a:lvl8pPr marL="1904238" indent="0">
              <a:buNone/>
              <a:defRPr sz="595"/>
            </a:lvl8pPr>
            <a:lvl9pPr marL="2176272" indent="0">
              <a:buNone/>
              <a:defRPr sz="59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33" y="272521"/>
            <a:ext cx="1754659" cy="953823"/>
          </a:xfrm>
        </p:spPr>
        <p:txBody>
          <a:bodyPr anchor="b"/>
          <a:lstStyle>
            <a:lvl1pPr>
              <a:defRPr sz="19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12863" y="588570"/>
            <a:ext cx="2754184" cy="2904997"/>
          </a:xfrm>
        </p:spPr>
        <p:txBody>
          <a:bodyPr anchor="t"/>
          <a:lstStyle>
            <a:lvl1pPr marL="0" indent="0">
              <a:buNone/>
              <a:defRPr sz="1904"/>
            </a:lvl1pPr>
            <a:lvl2pPr marL="272034" indent="0">
              <a:buNone/>
              <a:defRPr sz="1666"/>
            </a:lvl2pPr>
            <a:lvl3pPr marL="544068" indent="0">
              <a:buNone/>
              <a:defRPr sz="1428"/>
            </a:lvl3pPr>
            <a:lvl4pPr marL="816102" indent="0">
              <a:buNone/>
              <a:defRPr sz="1190"/>
            </a:lvl4pPr>
            <a:lvl5pPr marL="1088136" indent="0">
              <a:buNone/>
              <a:defRPr sz="1190"/>
            </a:lvl5pPr>
            <a:lvl6pPr marL="1360170" indent="0">
              <a:buNone/>
              <a:defRPr sz="1190"/>
            </a:lvl6pPr>
            <a:lvl7pPr marL="1632204" indent="0">
              <a:buNone/>
              <a:defRPr sz="1190"/>
            </a:lvl7pPr>
            <a:lvl8pPr marL="1904238" indent="0">
              <a:buNone/>
              <a:defRPr sz="1190"/>
            </a:lvl8pPr>
            <a:lvl9pPr marL="2176272" indent="0">
              <a:buNone/>
              <a:defRPr sz="11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733" y="1226344"/>
            <a:ext cx="1754659" cy="2271954"/>
          </a:xfrm>
        </p:spPr>
        <p:txBody>
          <a:bodyPr/>
          <a:lstStyle>
            <a:lvl1pPr marL="0" indent="0">
              <a:buNone/>
              <a:defRPr sz="952"/>
            </a:lvl1pPr>
            <a:lvl2pPr marL="272034" indent="0">
              <a:buNone/>
              <a:defRPr sz="833"/>
            </a:lvl2pPr>
            <a:lvl3pPr marL="544068" indent="0">
              <a:buNone/>
              <a:defRPr sz="714"/>
            </a:lvl3pPr>
            <a:lvl4pPr marL="816102" indent="0">
              <a:buNone/>
              <a:defRPr sz="595"/>
            </a:lvl4pPr>
            <a:lvl5pPr marL="1088136" indent="0">
              <a:buNone/>
              <a:defRPr sz="595"/>
            </a:lvl5pPr>
            <a:lvl6pPr marL="1360170" indent="0">
              <a:buNone/>
              <a:defRPr sz="595"/>
            </a:lvl6pPr>
            <a:lvl7pPr marL="1632204" indent="0">
              <a:buNone/>
              <a:defRPr sz="595"/>
            </a:lvl7pPr>
            <a:lvl8pPr marL="1904238" indent="0">
              <a:buNone/>
              <a:defRPr sz="595"/>
            </a:lvl8pPr>
            <a:lvl9pPr marL="2176272" indent="0">
              <a:buNone/>
              <a:defRPr sz="59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025" y="217639"/>
            <a:ext cx="4692313" cy="790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025" y="1088191"/>
            <a:ext cx="4692313" cy="259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025" y="3788798"/>
            <a:ext cx="1224082" cy="21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5CA6-2ADE-4475-A762-B6A10946613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2120" y="3788798"/>
            <a:ext cx="1836123" cy="21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2256" y="3788798"/>
            <a:ext cx="1224082" cy="21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C95C-5A48-462B-BA89-6699264D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4068" rtl="0" eaLnBrk="1" latinLnBrk="0" hangingPunct="1">
        <a:lnSpc>
          <a:spcPct val="90000"/>
        </a:lnSpc>
        <a:spcBef>
          <a:spcPct val="0"/>
        </a:spcBef>
        <a:buNone/>
        <a:defRPr sz="26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017" indent="-136017" algn="l" defTabSz="544068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1pPr>
      <a:lvl2pPr marL="408051" indent="-136017" algn="l" defTabSz="544068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680085" indent="-136017" algn="l" defTabSz="544068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3pPr>
      <a:lvl4pPr marL="952119" indent="-136017" algn="l" defTabSz="544068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4pPr>
      <a:lvl5pPr marL="1224153" indent="-136017" algn="l" defTabSz="544068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5pPr>
      <a:lvl6pPr marL="1496187" indent="-136017" algn="l" defTabSz="544068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6pPr>
      <a:lvl7pPr marL="1768221" indent="-136017" algn="l" defTabSz="544068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indent="-136017" algn="l" defTabSz="544068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8pPr>
      <a:lvl9pPr marL="2312289" indent="-136017" algn="l" defTabSz="544068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1pPr>
      <a:lvl2pPr marL="272034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44068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3pPr>
      <a:lvl4pPr marL="816102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4pPr>
      <a:lvl5pPr marL="1088136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5pPr>
      <a:lvl6pPr marL="1360170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6pPr>
      <a:lvl7pPr marL="1632204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7pPr>
      <a:lvl8pPr marL="1904238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algn="l" defTabSz="544068" rtl="0" eaLnBrk="1" latinLnBrk="0" hangingPunct="1">
        <a:defRPr sz="10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22D8A36C-312C-407F-AE2D-8C2E98DB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397"/>
            <a:ext cx="54387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E2A34D3C-C89A-4085-BF1F-661CD38A3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167" b="49667" l="3063" r="33813">
                        <a14:foregroundMark x1="8053" y1="16170" x2="4938" y2="27083"/>
                        <a14:foregroundMark x1="4938" y1="27083" x2="4125" y2="40417"/>
                        <a14:foregroundMark x1="4125" y1="40417" x2="7187" y2="31250"/>
                        <a14:foregroundMark x1="3525" y1="41225" x2="3250" y2="42417"/>
                        <a14:foregroundMark x1="6000" y1="30500" x2="3779" y2="40125"/>
                        <a14:foregroundMark x1="3250" y1="42417" x2="8438" y2="43583"/>
                        <a14:foregroundMark x1="8250" y1="40500" x2="4375" y2="45417"/>
                        <a14:foregroundMark x1="8250" y1="44333" x2="4250" y2="46500"/>
                        <a14:foregroundMark x1="9938" y1="44417" x2="4125" y2="46917"/>
                        <a14:foregroundMark x1="4125" y1="39667" x2="5125" y2="22250"/>
                        <a14:foregroundMark x1="5438" y1="19583" x2="4747" y2="23146"/>
                        <a14:foregroundMark x1="30250" y1="27833" x2="33813" y2="38917"/>
                        <a14:foregroundMark x1="33813" y1="38917" x2="31313" y2="46250"/>
                        <a14:foregroundMark x1="30125" y1="34167" x2="27563" y2="48167"/>
                        <a14:foregroundMark x1="29250" y1="40750" x2="26563" y2="47833"/>
                        <a14:foregroundMark x1="28750" y1="39000" x2="27250" y2="45167"/>
                        <a14:foregroundMark x1="28813" y1="39917" x2="26875" y2="45000"/>
                        <a14:foregroundMark x1="12313" y1="18083" x2="28563" y2="23167"/>
                        <a14:foregroundMark x1="12250" y1="17500" x2="29438" y2="25083"/>
                        <a14:foregroundMark x1="29438" y1="25083" x2="29875" y2="25750"/>
                        <a14:foregroundMark x1="28313" y1="23917" x2="20125" y2="19167"/>
                        <a14:foregroundMark x1="20125" y1="19167" x2="11375" y2="18167"/>
                        <a14:foregroundMark x1="11375" y1="18167" x2="11375" y2="18167"/>
                        <a14:foregroundMark x1="12937" y1="19667" x2="22188" y2="20167"/>
                        <a14:foregroundMark x1="22188" y1="20167" x2="25750" y2="22167"/>
                        <a14:foregroundMark x1="14625" y1="18833" x2="23750" y2="20500"/>
                        <a14:foregroundMark x1="23750" y1="20500" x2="28625" y2="23917"/>
                        <a14:foregroundMark x1="12125" y1="17500" x2="27187" y2="22667"/>
                        <a14:foregroundMark x1="27063" y1="23167" x2="12750" y2="18000"/>
                        <a14:foregroundMark x1="27187" y1="22667" x2="18625" y2="18000"/>
                        <a14:foregroundMark x1="18625" y1="18000" x2="7938" y2="16083"/>
                        <a14:foregroundMark x1="8250" y1="16250" x2="26188" y2="21833"/>
                        <a14:foregroundMark x1="26188" y1="21833" x2="29188" y2="24417"/>
                        <a14:foregroundMark x1="14000" y1="16917" x2="7250" y2="15167"/>
                        <a14:backgroundMark x1="3500" y1="16667" x2="875" y2="28583"/>
                        <a14:backgroundMark x1="19564" y1="17013" x2="25688" y2="18500"/>
                        <a14:backgroundMark x1="6125" y1="13750" x2="6707" y2="13891"/>
                        <a14:backgroundMark x1="3375" y1="19167" x2="2125" y2="41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290" r="64210" b="46167"/>
          <a:stretch/>
        </p:blipFill>
        <p:spPr bwMode="auto">
          <a:xfrm>
            <a:off x="0" y="491066"/>
            <a:ext cx="1946538" cy="1697567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D49DD485-AF29-4A67-8DD1-E5BBE87737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917" l="4688" r="14313">
                        <a14:foregroundMark x1="6250" y1="1250" x2="12375" y2="10083"/>
                        <a14:foregroundMark x1="12375" y1="10083" x2="10875" y2="0"/>
                        <a14:foregroundMark x1="12313" y1="1667" x2="12000" y2="7917"/>
                        <a14:foregroundMark x1="13875" y1="333" x2="13125" y2="10833"/>
                        <a14:foregroundMark x1="14313" y1="83" x2="13250" y2="7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0" t="-1741" r="85289" b="87859"/>
          <a:stretch/>
        </p:blipFill>
        <p:spPr bwMode="auto">
          <a:xfrm>
            <a:off x="198966" y="-76200"/>
            <a:ext cx="605367" cy="567266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CCCD73AC-DF4B-4B4A-AA08-600133D22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50" b="14167" l="14938" r="19688">
                        <a14:foregroundMark x1="15625" y1="11000" x2="15438" y2="10917"/>
                        <a14:foregroundMark x1="19000" y1="10250" x2="19000" y2="12288"/>
                        <a14:foregroundMark x1="16625" y1="8917" x2="15625" y2="10167"/>
                        <a14:foregroundMark x1="15750" y1="8750" x2="16438" y2="11500"/>
                        <a14:foregroundMark x1="15438" y1="9000" x2="17250" y2="12500"/>
                        <a14:foregroundMark x1="15375" y1="8917" x2="17063" y2="12167"/>
                        <a14:foregroundMark x1="17063" y1="12417" x2="15375" y2="10917"/>
                        <a14:foregroundMark x1="17188" y1="12167" x2="14938" y2="9500"/>
                        <a14:foregroundMark x1="15687" y1="8667" x2="16125" y2="11750"/>
                        <a14:foregroundMark x1="15438" y1="9583" x2="16625" y2="12583"/>
                        <a14:backgroundMark x1="17438" y1="13583" x2="19250" y2="1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74" t="6612" r="79755" b="85825"/>
          <a:stretch/>
        </p:blipFill>
        <p:spPr bwMode="auto">
          <a:xfrm>
            <a:off x="804332" y="259026"/>
            <a:ext cx="305855" cy="323587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FBD9ED2F-1CDA-4636-A1A4-8AAD79F79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0" b="16000" l="18938" r="25938">
                        <a14:foregroundMark x1="18938" y1="6083" x2="24375" y2="15583"/>
                        <a14:foregroundMark x1="24375" y1="15583" x2="20313" y2="10917"/>
                        <a14:foregroundMark x1="19063" y1="5833" x2="23938" y2="7333"/>
                        <a14:foregroundMark x1="23375" y1="6417" x2="21063" y2="4833"/>
                        <a14:foregroundMark x1="20750" y1="6833" x2="25250" y2="15750"/>
                        <a14:foregroundMark x1="20688" y1="12333" x2="20563" y2="13167"/>
                        <a14:foregroundMark x1="20688" y1="12833" x2="20250" y2="13833"/>
                        <a14:foregroundMark x1="19938" y1="13167" x2="25250" y2="15917"/>
                        <a14:foregroundMark x1="22063" y1="5750" x2="20500" y2="5667"/>
                        <a14:foregroundMark x1="21313" y1="4833" x2="19125" y2="5167"/>
                        <a14:foregroundMark x1="19750" y1="4500" x2="19000" y2="4833"/>
                        <a14:foregroundMark x1="19125" y1="5083" x2="21250" y2="4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47" t="3927" r="73234" b="82709"/>
          <a:stretch/>
        </p:blipFill>
        <p:spPr bwMode="auto">
          <a:xfrm>
            <a:off x="1025527" y="165101"/>
            <a:ext cx="441587" cy="546100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58E2BF55-2FA8-44BE-AFCD-C0D9968E0E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3" b="20000" l="25375" r="34875">
                        <a14:foregroundMark x1="26188" y1="5833" x2="34500" y2="10000"/>
                        <a14:foregroundMark x1="34500" y1="10000" x2="29530" y2="17635"/>
                        <a14:foregroundMark x1="27724" y1="17654" x2="26937" y2="16750"/>
                        <a14:foregroundMark x1="28473" y1="16875" x2="34875" y2="10917"/>
                        <a14:foregroundMark x1="34063" y1="9917" x2="32625" y2="19750"/>
                        <a14:foregroundMark x1="31553" y1="18894" x2="33750" y2="20000"/>
                        <a14:foregroundMark x1="34063" y1="16667" x2="33625" y2="19333"/>
                        <a14:foregroundMark x1="26563" y1="6167" x2="26813" y2="14583"/>
                        <a14:foregroundMark x1="27375" y1="5750" x2="25563" y2="6083"/>
                        <a14:foregroundMark x1="27125" y1="5750" x2="25813" y2="5917"/>
                        <a14:foregroundMark x1="26750" y1="5333" x2="25375" y2="5750"/>
                        <a14:foregroundMark x1="25938" y1="5667" x2="27000" y2="5500"/>
                        <a14:foregroundMark x1="26937" y1="7167" x2="26937" y2="16250"/>
                        <a14:foregroundMark x1="27187" y1="11833" x2="27063" y2="16833"/>
                        <a14:foregroundMark x1="28688" y1="17333" x2="30813" y2="18333"/>
                        <a14:foregroundMark x1="27563" y1="17167" x2="31125" y2="1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74" t="4550" r="64906" b="79704"/>
          <a:stretch/>
        </p:blipFill>
        <p:spPr bwMode="auto">
          <a:xfrm>
            <a:off x="1395936" y="184150"/>
            <a:ext cx="517788" cy="643466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72F27E54-7B71-4E9B-82FB-AF456DD65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67" b="23667" l="33063" r="42063">
                        <a14:foregroundMark x1="41750" y1="10833" x2="41875" y2="22667"/>
                        <a14:foregroundMark x1="41875" y1="22667" x2="35688" y2="20417"/>
                        <a14:foregroundMark x1="36075" y1="10301" x2="35438" y2="7583"/>
                        <a14:foregroundMark x1="36375" y1="11583" x2="36202" y2="10846"/>
                        <a14:foregroundMark x1="35625" y1="8167" x2="34438" y2="8333"/>
                        <a14:foregroundMark x1="37188" y1="8250" x2="33063" y2="8500"/>
                        <a14:foregroundMark x1="34188" y1="8000" x2="40500" y2="10667"/>
                        <a14:foregroundMark x1="35750" y1="7167" x2="39563" y2="8750"/>
                        <a14:foregroundMark x1="42063" y1="11833" x2="41313" y2="23583"/>
                        <a14:foregroundMark x1="41313" y1="23583" x2="41063" y2="23667"/>
                        <a14:foregroundMark x1="41813" y1="11667" x2="42063" y2="21417"/>
                        <a14:backgroundMark x1="33188" y1="14917" x2="32688" y2="21333"/>
                        <a14:backgroundMark x1="34438" y1="10417" x2="34000" y2="1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89" t="5662" r="57136" b="75731"/>
          <a:stretch/>
        </p:blipFill>
        <p:spPr bwMode="auto">
          <a:xfrm>
            <a:off x="1801617" y="229197"/>
            <a:ext cx="537119" cy="760369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4BF500B1-C09D-490F-8052-7FA22DD9E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00" b="28000" l="42438" r="49813">
                        <a14:foregroundMark x1="44967" y1="19192" x2="42938" y2="23250"/>
                        <a14:foregroundMark x1="43438" y1="18250" x2="43438" y2="22667"/>
                        <a14:foregroundMark x1="42875" y1="18750" x2="42563" y2="22583"/>
                        <a14:foregroundMark x1="42563" y1="18083" x2="42625" y2="21250"/>
                        <a14:foregroundMark x1="42938" y1="17917" x2="47313" y2="26333"/>
                        <a14:foregroundMark x1="43625" y1="24333" x2="46807" y2="25476"/>
                        <a14:foregroundMark x1="42438" y1="22917" x2="46375" y2="26167"/>
                        <a14:foregroundMark x1="42625" y1="23833" x2="46756" y2="25568"/>
                        <a14:foregroundMark x1="42563" y1="24083" x2="46643" y2="25774"/>
                        <a14:foregroundMark x1="47236" y1="25573" x2="48072" y2="21726"/>
                        <a14:foregroundMark x1="47934" y1="25771" x2="48281" y2="21750"/>
                        <a14:foregroundMark x1="43007" y1="18512" x2="42813" y2="18417"/>
                        <a14:foregroundMark x1="47938" y1="20917" x2="43736" y2="18867"/>
                        <a14:foregroundMark x1="43750" y1="17167" x2="44446" y2="17619"/>
                        <a14:foregroundMark x1="44247" y1="18880" x2="47932" y2="25770"/>
                        <a14:foregroundMark x1="43375" y1="17250" x2="44178" y2="18752"/>
                        <a14:foregroundMark x1="46647" y1="25767" x2="42563" y2="23417"/>
                        <a14:foregroundMark x1="44000" y1="17583" x2="44383" y2="17730"/>
                        <a14:foregroundMark x1="44063" y1="17083" x2="44654" y2="17253"/>
                        <a14:foregroundMark x1="48285" y1="21750" x2="48102" y2="25819"/>
                        <a14:foregroundMark x1="48860" y1="21816" x2="48813" y2="25250"/>
                        <a14:foregroundMark x1="48688" y1="21796" x2="48688" y2="25985"/>
                        <a14:foregroundMark x1="49153" y1="21849" x2="49069" y2="26094"/>
                        <a14:foregroundMark x1="49021" y1="21834" x2="48676" y2="25982"/>
                        <a14:foregroundMark x1="42563" y1="24500" x2="49188" y2="26833"/>
                        <a14:foregroundMark x1="44125" y1="17250" x2="44564" y2="17411"/>
                        <a14:foregroundMark x1="48313" y1="25167" x2="45063" y2="17917"/>
                        <a14:foregroundMark x1="44438" y1="17667" x2="48313" y2="19583"/>
                        <a14:foregroundMark x1="45125" y1="18250" x2="47750" y2="19667"/>
                        <a14:backgroundMark x1="48560" y1="27931" x2="50563" y2="28500"/>
                        <a14:backgroundMark x1="48967" y1="18523" x2="49875" y2="18833"/>
                        <a14:backgroundMark x1="49938" y1="19000" x2="49750" y2="21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42" t="16439" r="50626" b="71983"/>
          <a:stretch/>
        </p:blipFill>
        <p:spPr bwMode="auto">
          <a:xfrm>
            <a:off x="2298700" y="673101"/>
            <a:ext cx="387881" cy="473100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575D6084-3217-411C-B6DC-218722821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67" b="27500" l="48875" r="58750">
                        <a14:foregroundMark x1="52375" y1="21500" x2="55375" y2="26500"/>
                        <a14:foregroundMark x1="52204" y1="26777" x2="57188" y2="25000"/>
                        <a14:foregroundMark x1="58625" y1="18167" x2="56938" y2="25167"/>
                        <a14:foregroundMark x1="58125" y1="24333" x2="52207" y2="26893"/>
                        <a14:foregroundMark x1="54625" y1="19917" x2="52375" y2="20500"/>
                        <a14:foregroundMark x1="53625" y1="19667" x2="52438" y2="20167"/>
                        <a14:foregroundMark x1="53750" y1="20083" x2="51938" y2="27250"/>
                        <a14:foregroundMark x1="51875" y1="20917" x2="51812" y2="25750"/>
                        <a14:foregroundMark x1="51875" y1="22167" x2="51688" y2="26917"/>
                        <a14:foregroundMark x1="51750" y1="20333" x2="51750" y2="20417"/>
                        <a14:foregroundMark x1="52188" y1="19583" x2="58188" y2="18417"/>
                        <a14:foregroundMark x1="54125" y1="19917" x2="57750" y2="19250"/>
                        <a14:foregroundMark x1="51500" y1="20833" x2="51563" y2="25583"/>
                        <a14:foregroundMark x1="51625" y1="21833" x2="56125" y2="26417"/>
                        <a14:foregroundMark x1="52312" y1="26750" x2="55375" y2="26500"/>
                        <a14:foregroundMark x1="53125" y1="26500" x2="57313" y2="26333"/>
                        <a14:foregroundMark x1="56688" y1="26417" x2="58562" y2="26250"/>
                        <a14:foregroundMark x1="57438" y1="26333" x2="58250" y2="26417"/>
                        <a14:foregroundMark x1="53750" y1="26750" x2="52000" y2="27500"/>
                        <a14:foregroundMark x1="54438" y1="26833" x2="52563" y2="27500"/>
                        <a14:foregroundMark x1="51875" y1="19583" x2="51625" y2="24333"/>
                        <a14:foregroundMark x1="52438" y1="19333" x2="55937" y2="18917"/>
                        <a14:backgroundMark x1="49938" y1="20750" x2="49688" y2="26333"/>
                        <a14:backgroundMark x1="50611" y1="26841" x2="50688" y2="30667"/>
                        <a14:backgroundMark x1="49813" y1="25083" x2="49250" y2="2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39" t="17786" r="40361" b="71996"/>
          <a:stretch/>
        </p:blipFill>
        <p:spPr bwMode="auto">
          <a:xfrm>
            <a:off x="2778125" y="728689"/>
            <a:ext cx="473075" cy="417512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4D57618E-04C9-404A-A0AF-21943174F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50" b="26667" l="59813" r="80063">
                        <a14:foregroundMark x1="66563" y1="20333" x2="63688" y2="26667"/>
                        <a14:foregroundMark x1="60188" y1="20250" x2="59813" y2="24583"/>
                        <a14:foregroundMark x1="60125" y1="21500" x2="70063" y2="24083"/>
                        <a14:foregroundMark x1="70063" y1="24083" x2="78813" y2="22833"/>
                        <a14:foregroundMark x1="78813" y1="22833" x2="80063" y2="18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12" t="14536" r="18823" b="72617"/>
          <a:stretch/>
        </p:blipFill>
        <p:spPr bwMode="auto">
          <a:xfrm>
            <a:off x="3184922" y="595339"/>
            <a:ext cx="1237853" cy="524935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5A0C537D-654B-48E5-98F6-16549EFB6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333" b="99917" l="625" r="8938">
                        <a14:foregroundMark x1="8313" y1="96250" x2="2188" y2="99083"/>
                        <a14:foregroundMark x1="2563" y1="97333" x2="625" y2="99917"/>
                        <a14:foregroundMark x1="6813" y1="97250" x2="8938" y2="96833"/>
                        <a14:foregroundMark x1="5313" y1="82417" x2="4938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58" t="74489" r="90137" b="-494"/>
          <a:stretch/>
        </p:blipFill>
        <p:spPr bwMode="auto">
          <a:xfrm>
            <a:off x="-34470" y="3033714"/>
            <a:ext cx="572103" cy="1062566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26AB147E-E8E9-4F30-A762-6A82CE955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000" b="95167" l="90563" r="99188">
                        <a14:foregroundMark x1="98250" y1="91083" x2="92188" y2="91000"/>
                        <a14:foregroundMark x1="91813" y1="88750" x2="98250" y2="92333"/>
                        <a14:foregroundMark x1="98125" y1="91083" x2="90688" y2="90167"/>
                        <a14:foregroundMark x1="96125" y1="92083" x2="95438" y2="92500"/>
                        <a14:foregroundMark x1="99188" y1="93750" x2="92063" y2="94417"/>
                        <a14:foregroundMark x1="93438" y1="93167" x2="90563" y2="89583"/>
                        <a14:foregroundMark x1="91250" y1="88750" x2="90875" y2="91917"/>
                        <a14:foregroundMark x1="90875" y1="92083" x2="90688" y2="95167"/>
                        <a14:backgroundMark x1="90875" y1="71417" x2="90188" y2="80250"/>
                        <a14:backgroundMark x1="92313" y1="71833" x2="90750" y2="7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37" t="69415" r="-658" b="4580"/>
          <a:stretch/>
        </p:blipFill>
        <p:spPr bwMode="auto">
          <a:xfrm>
            <a:off x="4902732" y="2840541"/>
            <a:ext cx="572103" cy="1062566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C4B217E5-A736-4A2E-BE9C-3DB2AC81B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417" b="99750" l="65313" r="77813">
                        <a14:foregroundMark x1="76000" y1="76250" x2="72875" y2="83833"/>
                        <a14:foregroundMark x1="74625" y1="72917" x2="71125" y2="77083"/>
                        <a14:foregroundMark x1="73063" y1="73333" x2="69250" y2="84000"/>
                        <a14:foregroundMark x1="69250" y1="84000" x2="69375" y2="84417"/>
                        <a14:foregroundMark x1="68938" y1="75250" x2="70125" y2="84750"/>
                        <a14:foregroundMark x1="69250" y1="78250" x2="71500" y2="90417"/>
                        <a14:foregroundMark x1="71500" y1="90417" x2="68688" y2="99750"/>
                        <a14:foregroundMark x1="70188" y1="88833" x2="65875" y2="97750"/>
                        <a14:foregroundMark x1="75813" y1="70083" x2="76500" y2="90583"/>
                        <a14:foregroundMark x1="77813" y1="73083" x2="77188" y2="84167"/>
                        <a14:foregroundMark x1="76938" y1="85667" x2="74563" y2="65833"/>
                        <a14:foregroundMark x1="74125" y1="68583" x2="75313" y2="61417"/>
                        <a14:foregroundMark x1="76188" y1="63417" x2="77313" y2="75333"/>
                        <a14:foregroundMark x1="77313" y1="75333" x2="77250" y2="75750"/>
                        <a14:foregroundMark x1="77188" y1="62417" x2="75250" y2="99417"/>
                        <a14:foregroundMark x1="75250" y1="99417" x2="75188" y2="99750"/>
                        <a14:backgroundMark x1="69563" y1="68917" x2="64750" y2="7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820" t="59014" r="20822" b="270"/>
          <a:stretch/>
        </p:blipFill>
        <p:spPr bwMode="auto">
          <a:xfrm>
            <a:off x="3455645" y="2423344"/>
            <a:ext cx="835096" cy="1663674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F092E35A-4DA6-4A80-BFE5-0A83F449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833" b="80750" l="65438" r="70000">
                        <a14:foregroundMark x1="67625" y1="79917" x2="65688" y2="79333"/>
                        <a14:foregroundMark x1="65563" y1="79083" x2="67750" y2="80833"/>
                        <a14:foregroundMark x1="65750" y1="79167" x2="65438" y2="80083"/>
                        <a14:foregroundMark x1="65438" y1="79750" x2="66563" y2="79250"/>
                        <a14:foregroundMark x1="66688" y1="79167" x2="66813" y2="79083"/>
                        <a14:foregroundMark x1="66813" y1="79000" x2="67000" y2="78833"/>
                        <a14:foregroundMark x1="65813" y1="79917" x2="67375" y2="76500"/>
                        <a14:foregroundMark x1="67688" y1="70667" x2="68375" y2="68500"/>
                        <a14:foregroundMark x1="68125" y1="69917" x2="68625" y2="67417"/>
                        <a14:foregroundMark x1="68125" y1="69500" x2="68125" y2="66667"/>
                        <a14:foregroundMark x1="67375" y1="70333" x2="68125" y2="67000"/>
                        <a14:foregroundMark x1="67875" y1="69083" x2="68188" y2="67000"/>
                        <a14:foregroundMark x1="68000" y1="68833" x2="68438" y2="65833"/>
                        <a14:foregroundMark x1="67875" y1="66917" x2="67938" y2="68500"/>
                        <a14:foregroundMark x1="68063" y1="66417" x2="67875" y2="68500"/>
                        <a14:foregroundMark x1="68313" y1="66667" x2="67688" y2="68833"/>
                        <a14:backgroundMark x1="70063" y1="75917" x2="68521" y2="79037"/>
                        <a14:backgroundMark x1="69750" y1="74250" x2="68188" y2="7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258" t="64854" r="29415" b="19087"/>
          <a:stretch/>
        </p:blipFill>
        <p:spPr bwMode="auto">
          <a:xfrm>
            <a:off x="3550998" y="2644245"/>
            <a:ext cx="289650" cy="656166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lh4.googleusercontent.com/WsRM2DN9J6ldGW3dN1PfY3x8OXM6tFUtDOEu376DLVEpX3bXWnXzDz6jrjCJ13PWAqZmqQI5I375Lri9j1Q-4bV3ITGBgytpOcjWDSwOTPohgsjYI84dHyLVnaj1Dq-l1e1LJ3ER">
            <a:extLst>
              <a:ext uri="{FF2B5EF4-FFF2-40B4-BE49-F238E27FC236}">
                <a16:creationId xmlns:a16="http://schemas.microsoft.com/office/drawing/2014/main" id="{3F2C3052-3D64-4D7E-BA34-9F69CE489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0" b="98833" l="18438" r="57063">
                        <a14:foregroundMark x1="32875" y1="82583" x2="24500" y2="88167"/>
                        <a14:foregroundMark x1="24500" y1="88167" x2="27641" y2="95987"/>
                        <a14:foregroundMark x1="31436" y1="98750" x2="37215" y2="98750"/>
                        <a14:foregroundMark x1="43782" y1="93124" x2="52750" y2="84583"/>
                        <a14:foregroundMark x1="52750" y1="84583" x2="48519" y2="76927"/>
                        <a14:foregroundMark x1="40866" y1="78800" x2="31438" y2="84083"/>
                        <a14:foregroundMark x1="29188" y1="87667" x2="24000" y2="90167"/>
                        <a14:foregroundMark x1="20500" y1="90667" x2="30062" y2="96833"/>
                        <a14:foregroundMark x1="20063" y1="91500" x2="26765" y2="95405"/>
                        <a14:foregroundMark x1="18625" y1="91667" x2="23500" y2="94333"/>
                        <a14:foregroundMark x1="50234" y1="77564" x2="51812" y2="85833"/>
                        <a14:foregroundMark x1="53625" y1="84417" x2="49936" y2="77454"/>
                        <a14:foregroundMark x1="52625" y1="83500" x2="55500" y2="80250"/>
                        <a14:foregroundMark x1="54313" y1="79500" x2="57063" y2="81250"/>
                        <a14:foregroundMark x1="30438" y1="97167" x2="36250" y2="98833"/>
                        <a14:foregroundMark x1="24563" y1="94833" x2="29125" y2="98333"/>
                        <a14:foregroundMark x1="21188" y1="90167" x2="45188" y2="76083"/>
                        <a14:backgroundMark x1="17625" y1="90583" x2="42750" y2="75000"/>
                        <a14:backgroundMark x1="45197" y1="76058" x2="49063" y2="75083"/>
                        <a14:backgroundMark x1="39813" y1="77417" x2="40838" y2="77158"/>
                        <a14:backgroundMark x1="49063" y1="75083" x2="57813" y2="78333"/>
                        <a14:backgroundMark x1="53500" y1="77583" x2="46063" y2="73667"/>
                        <a14:backgroundMark x1="28770" y1="98830" x2="30688" y2="99917"/>
                        <a14:backgroundMark x1="37063" y1="99167" x2="43375" y2="9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81" t="74804" r="41637" b="192"/>
          <a:stretch/>
        </p:blipFill>
        <p:spPr bwMode="auto">
          <a:xfrm>
            <a:off x="900512" y="3054166"/>
            <a:ext cx="2271908" cy="1021662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48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11</cp:revision>
  <dcterms:created xsi:type="dcterms:W3CDTF">2020-12-10T13:31:50Z</dcterms:created>
  <dcterms:modified xsi:type="dcterms:W3CDTF">2020-12-18T02:55:39Z</dcterms:modified>
</cp:coreProperties>
</file>