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59413" cy="4087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62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56" y="669001"/>
            <a:ext cx="4640501" cy="1423165"/>
          </a:xfrm>
        </p:spPr>
        <p:txBody>
          <a:bodyPr anchor="b"/>
          <a:lstStyle>
            <a:lvl1pPr algn="ctr">
              <a:defRPr sz="35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427" y="2147048"/>
            <a:ext cx="4094560" cy="986942"/>
          </a:xfrm>
        </p:spPr>
        <p:txBody>
          <a:bodyPr/>
          <a:lstStyle>
            <a:lvl1pPr marL="0" indent="0" algn="ctr">
              <a:buNone/>
              <a:defRPr sz="1431"/>
            </a:lvl1pPr>
            <a:lvl2pPr marL="272537" indent="0" algn="ctr">
              <a:buNone/>
              <a:defRPr sz="1192"/>
            </a:lvl2pPr>
            <a:lvl3pPr marL="545074" indent="0" algn="ctr">
              <a:buNone/>
              <a:defRPr sz="1073"/>
            </a:lvl3pPr>
            <a:lvl4pPr marL="817611" indent="0" algn="ctr">
              <a:buNone/>
              <a:defRPr sz="954"/>
            </a:lvl4pPr>
            <a:lvl5pPr marL="1090148" indent="0" algn="ctr">
              <a:buNone/>
              <a:defRPr sz="954"/>
            </a:lvl5pPr>
            <a:lvl6pPr marL="1362685" indent="0" algn="ctr">
              <a:buNone/>
              <a:defRPr sz="954"/>
            </a:lvl6pPr>
            <a:lvl7pPr marL="1635222" indent="0" algn="ctr">
              <a:buNone/>
              <a:defRPr sz="954"/>
            </a:lvl7pPr>
            <a:lvl8pPr marL="1907758" indent="0" algn="ctr">
              <a:buNone/>
              <a:defRPr sz="954"/>
            </a:lvl8pPr>
            <a:lvl9pPr marL="2180295" indent="0" algn="ctr">
              <a:buNone/>
              <a:defRPr sz="9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06893" y="217638"/>
            <a:ext cx="1177186" cy="34642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5335" y="217638"/>
            <a:ext cx="3463315" cy="34642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91" y="1019116"/>
            <a:ext cx="4708744" cy="1700416"/>
          </a:xfrm>
        </p:spPr>
        <p:txBody>
          <a:bodyPr anchor="b"/>
          <a:lstStyle>
            <a:lvl1pPr>
              <a:defRPr sz="35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91" y="2735619"/>
            <a:ext cx="4708744" cy="894209"/>
          </a:xfrm>
        </p:spPr>
        <p:txBody>
          <a:bodyPr/>
          <a:lstStyle>
            <a:lvl1pPr marL="0" indent="0">
              <a:buNone/>
              <a:defRPr sz="1431">
                <a:solidFill>
                  <a:schemeClr val="tx1"/>
                </a:solidFill>
              </a:defRPr>
            </a:lvl1pPr>
            <a:lvl2pPr marL="272537" indent="0">
              <a:buNone/>
              <a:defRPr sz="1192">
                <a:solidFill>
                  <a:schemeClr val="tx1">
                    <a:tint val="75000"/>
                  </a:schemeClr>
                </a:solidFill>
              </a:defRPr>
            </a:lvl2pPr>
            <a:lvl3pPr marL="545074" indent="0">
              <a:buNone/>
              <a:defRPr sz="1073">
                <a:solidFill>
                  <a:schemeClr val="tx1">
                    <a:tint val="75000"/>
                  </a:schemeClr>
                </a:solidFill>
              </a:defRPr>
            </a:lvl3pPr>
            <a:lvl4pPr marL="817611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4pPr>
            <a:lvl5pPr marL="1090148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5pPr>
            <a:lvl6pPr marL="1362685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6pPr>
            <a:lvl7pPr marL="1635222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7pPr>
            <a:lvl8pPr marL="1907758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8pPr>
            <a:lvl9pPr marL="2180295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334" y="1088191"/>
            <a:ext cx="2320251" cy="2593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63828" y="1088191"/>
            <a:ext cx="2320251" cy="25936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46" y="217639"/>
            <a:ext cx="4708744" cy="7901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6046" y="1002082"/>
            <a:ext cx="2309587" cy="491105"/>
          </a:xfrm>
        </p:spPr>
        <p:txBody>
          <a:bodyPr anchor="b"/>
          <a:lstStyle>
            <a:lvl1pPr marL="0" indent="0">
              <a:buNone/>
              <a:defRPr sz="1431" b="1"/>
            </a:lvl1pPr>
            <a:lvl2pPr marL="272537" indent="0">
              <a:buNone/>
              <a:defRPr sz="1192" b="1"/>
            </a:lvl2pPr>
            <a:lvl3pPr marL="545074" indent="0">
              <a:buNone/>
              <a:defRPr sz="1073" b="1"/>
            </a:lvl3pPr>
            <a:lvl4pPr marL="817611" indent="0">
              <a:buNone/>
              <a:defRPr sz="954" b="1"/>
            </a:lvl4pPr>
            <a:lvl5pPr marL="1090148" indent="0">
              <a:buNone/>
              <a:defRPr sz="954" b="1"/>
            </a:lvl5pPr>
            <a:lvl6pPr marL="1362685" indent="0">
              <a:buNone/>
              <a:defRPr sz="954" b="1"/>
            </a:lvl6pPr>
            <a:lvl7pPr marL="1635222" indent="0">
              <a:buNone/>
              <a:defRPr sz="954" b="1"/>
            </a:lvl7pPr>
            <a:lvl8pPr marL="1907758" indent="0">
              <a:buNone/>
              <a:defRPr sz="954" b="1"/>
            </a:lvl8pPr>
            <a:lvl9pPr marL="2180295" indent="0">
              <a:buNone/>
              <a:defRPr sz="9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46" y="1493187"/>
            <a:ext cx="2309587" cy="2196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63828" y="1002082"/>
            <a:ext cx="2320962" cy="491105"/>
          </a:xfrm>
        </p:spPr>
        <p:txBody>
          <a:bodyPr anchor="b"/>
          <a:lstStyle>
            <a:lvl1pPr marL="0" indent="0">
              <a:buNone/>
              <a:defRPr sz="1431" b="1"/>
            </a:lvl1pPr>
            <a:lvl2pPr marL="272537" indent="0">
              <a:buNone/>
              <a:defRPr sz="1192" b="1"/>
            </a:lvl2pPr>
            <a:lvl3pPr marL="545074" indent="0">
              <a:buNone/>
              <a:defRPr sz="1073" b="1"/>
            </a:lvl3pPr>
            <a:lvl4pPr marL="817611" indent="0">
              <a:buNone/>
              <a:defRPr sz="954" b="1"/>
            </a:lvl4pPr>
            <a:lvl5pPr marL="1090148" indent="0">
              <a:buNone/>
              <a:defRPr sz="954" b="1"/>
            </a:lvl5pPr>
            <a:lvl6pPr marL="1362685" indent="0">
              <a:buNone/>
              <a:defRPr sz="954" b="1"/>
            </a:lvl6pPr>
            <a:lvl7pPr marL="1635222" indent="0">
              <a:buNone/>
              <a:defRPr sz="954" b="1"/>
            </a:lvl7pPr>
            <a:lvl8pPr marL="1907758" indent="0">
              <a:buNone/>
              <a:defRPr sz="954" b="1"/>
            </a:lvl8pPr>
            <a:lvl9pPr marL="2180295" indent="0">
              <a:buNone/>
              <a:defRPr sz="95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63828" y="1493187"/>
            <a:ext cx="2320962" cy="21962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0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8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46" y="272521"/>
            <a:ext cx="1760803" cy="953823"/>
          </a:xfrm>
        </p:spPr>
        <p:txBody>
          <a:bodyPr anchor="b"/>
          <a:lstStyle>
            <a:lvl1pPr>
              <a:defRPr sz="19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962" y="588570"/>
            <a:ext cx="2763828" cy="2904997"/>
          </a:xfrm>
        </p:spPr>
        <p:txBody>
          <a:bodyPr/>
          <a:lstStyle>
            <a:lvl1pPr>
              <a:defRPr sz="1908"/>
            </a:lvl1pPr>
            <a:lvl2pPr>
              <a:defRPr sz="1669"/>
            </a:lvl2pPr>
            <a:lvl3pPr>
              <a:defRPr sz="1431"/>
            </a:lvl3pPr>
            <a:lvl4pPr>
              <a:defRPr sz="1192"/>
            </a:lvl4pPr>
            <a:lvl5pPr>
              <a:defRPr sz="1192"/>
            </a:lvl5pPr>
            <a:lvl6pPr>
              <a:defRPr sz="1192"/>
            </a:lvl6pPr>
            <a:lvl7pPr>
              <a:defRPr sz="1192"/>
            </a:lvl7pPr>
            <a:lvl8pPr>
              <a:defRPr sz="1192"/>
            </a:lvl8pPr>
            <a:lvl9pPr>
              <a:defRPr sz="119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046" y="1226344"/>
            <a:ext cx="1760803" cy="2271954"/>
          </a:xfrm>
        </p:spPr>
        <p:txBody>
          <a:bodyPr/>
          <a:lstStyle>
            <a:lvl1pPr marL="0" indent="0">
              <a:buNone/>
              <a:defRPr sz="954"/>
            </a:lvl1pPr>
            <a:lvl2pPr marL="272537" indent="0">
              <a:buNone/>
              <a:defRPr sz="835"/>
            </a:lvl2pPr>
            <a:lvl3pPr marL="545074" indent="0">
              <a:buNone/>
              <a:defRPr sz="715"/>
            </a:lvl3pPr>
            <a:lvl4pPr marL="817611" indent="0">
              <a:buNone/>
              <a:defRPr sz="596"/>
            </a:lvl4pPr>
            <a:lvl5pPr marL="1090148" indent="0">
              <a:buNone/>
              <a:defRPr sz="596"/>
            </a:lvl5pPr>
            <a:lvl6pPr marL="1362685" indent="0">
              <a:buNone/>
              <a:defRPr sz="596"/>
            </a:lvl6pPr>
            <a:lvl7pPr marL="1635222" indent="0">
              <a:buNone/>
              <a:defRPr sz="596"/>
            </a:lvl7pPr>
            <a:lvl8pPr marL="1907758" indent="0">
              <a:buNone/>
              <a:defRPr sz="596"/>
            </a:lvl8pPr>
            <a:lvl9pPr marL="2180295" indent="0">
              <a:buNone/>
              <a:defRPr sz="5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06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046" y="272521"/>
            <a:ext cx="1760803" cy="953823"/>
          </a:xfrm>
        </p:spPr>
        <p:txBody>
          <a:bodyPr anchor="b"/>
          <a:lstStyle>
            <a:lvl1pPr>
              <a:defRPr sz="19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20962" y="588570"/>
            <a:ext cx="2763828" cy="2904997"/>
          </a:xfrm>
        </p:spPr>
        <p:txBody>
          <a:bodyPr anchor="t"/>
          <a:lstStyle>
            <a:lvl1pPr marL="0" indent="0">
              <a:buNone/>
              <a:defRPr sz="1908"/>
            </a:lvl1pPr>
            <a:lvl2pPr marL="272537" indent="0">
              <a:buNone/>
              <a:defRPr sz="1669"/>
            </a:lvl2pPr>
            <a:lvl3pPr marL="545074" indent="0">
              <a:buNone/>
              <a:defRPr sz="1431"/>
            </a:lvl3pPr>
            <a:lvl4pPr marL="817611" indent="0">
              <a:buNone/>
              <a:defRPr sz="1192"/>
            </a:lvl4pPr>
            <a:lvl5pPr marL="1090148" indent="0">
              <a:buNone/>
              <a:defRPr sz="1192"/>
            </a:lvl5pPr>
            <a:lvl6pPr marL="1362685" indent="0">
              <a:buNone/>
              <a:defRPr sz="1192"/>
            </a:lvl6pPr>
            <a:lvl7pPr marL="1635222" indent="0">
              <a:buNone/>
              <a:defRPr sz="1192"/>
            </a:lvl7pPr>
            <a:lvl8pPr marL="1907758" indent="0">
              <a:buNone/>
              <a:defRPr sz="1192"/>
            </a:lvl8pPr>
            <a:lvl9pPr marL="2180295" indent="0">
              <a:buNone/>
              <a:defRPr sz="11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046" y="1226344"/>
            <a:ext cx="1760803" cy="2271954"/>
          </a:xfrm>
        </p:spPr>
        <p:txBody>
          <a:bodyPr/>
          <a:lstStyle>
            <a:lvl1pPr marL="0" indent="0">
              <a:buNone/>
              <a:defRPr sz="954"/>
            </a:lvl1pPr>
            <a:lvl2pPr marL="272537" indent="0">
              <a:buNone/>
              <a:defRPr sz="835"/>
            </a:lvl2pPr>
            <a:lvl3pPr marL="545074" indent="0">
              <a:buNone/>
              <a:defRPr sz="715"/>
            </a:lvl3pPr>
            <a:lvl4pPr marL="817611" indent="0">
              <a:buNone/>
              <a:defRPr sz="596"/>
            </a:lvl4pPr>
            <a:lvl5pPr marL="1090148" indent="0">
              <a:buNone/>
              <a:defRPr sz="596"/>
            </a:lvl5pPr>
            <a:lvl6pPr marL="1362685" indent="0">
              <a:buNone/>
              <a:defRPr sz="596"/>
            </a:lvl6pPr>
            <a:lvl7pPr marL="1635222" indent="0">
              <a:buNone/>
              <a:defRPr sz="596"/>
            </a:lvl7pPr>
            <a:lvl8pPr marL="1907758" indent="0">
              <a:buNone/>
              <a:defRPr sz="596"/>
            </a:lvl8pPr>
            <a:lvl9pPr marL="2180295" indent="0">
              <a:buNone/>
              <a:defRPr sz="59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5335" y="217639"/>
            <a:ext cx="4708744" cy="790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335" y="1088191"/>
            <a:ext cx="4708744" cy="2593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5335" y="3788798"/>
            <a:ext cx="1228368" cy="21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1ABA-8A62-4E04-BA2F-3257A93E2B16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08431" y="3788798"/>
            <a:ext cx="1842552" cy="21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55710" y="3788798"/>
            <a:ext cx="1228368" cy="217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69ED3-81F2-4A3A-8061-7AF507E75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4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5074" rtl="0" eaLnBrk="1" latinLnBrk="0" hangingPunct="1">
        <a:lnSpc>
          <a:spcPct val="90000"/>
        </a:lnSpc>
        <a:spcBef>
          <a:spcPct val="0"/>
        </a:spcBef>
        <a:buNone/>
        <a:defRPr sz="26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268" indent="-136268" algn="l" defTabSz="545074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1669" kern="1200">
          <a:solidFill>
            <a:schemeClr val="tx1"/>
          </a:solidFill>
          <a:latin typeface="+mn-lt"/>
          <a:ea typeface="+mn-ea"/>
          <a:cs typeface="+mn-cs"/>
        </a:defRPr>
      </a:lvl1pPr>
      <a:lvl2pPr marL="408805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431" kern="1200">
          <a:solidFill>
            <a:schemeClr val="tx1"/>
          </a:solidFill>
          <a:latin typeface="+mn-lt"/>
          <a:ea typeface="+mn-ea"/>
          <a:cs typeface="+mn-cs"/>
        </a:defRPr>
      </a:lvl2pPr>
      <a:lvl3pPr marL="681342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192" kern="1200">
          <a:solidFill>
            <a:schemeClr val="tx1"/>
          </a:solidFill>
          <a:latin typeface="+mn-lt"/>
          <a:ea typeface="+mn-ea"/>
          <a:cs typeface="+mn-cs"/>
        </a:defRPr>
      </a:lvl3pPr>
      <a:lvl4pPr marL="953879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4pPr>
      <a:lvl5pPr marL="1226416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5pPr>
      <a:lvl6pPr marL="1498953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6pPr>
      <a:lvl7pPr marL="1771490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7pPr>
      <a:lvl8pPr marL="2044027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8pPr>
      <a:lvl9pPr marL="2316564" indent="-136268" algn="l" defTabSz="545074" rtl="0" eaLnBrk="1" latinLnBrk="0" hangingPunct="1">
        <a:lnSpc>
          <a:spcPct val="90000"/>
        </a:lnSpc>
        <a:spcBef>
          <a:spcPts val="298"/>
        </a:spcBef>
        <a:buFont typeface="Arial" panose="020B0604020202020204" pitchFamily="34" charset="0"/>
        <a:buChar char="•"/>
        <a:defRPr sz="10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1pPr>
      <a:lvl2pPr marL="272537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2pPr>
      <a:lvl3pPr marL="545074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3pPr>
      <a:lvl4pPr marL="817611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4pPr>
      <a:lvl5pPr marL="1090148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5pPr>
      <a:lvl6pPr marL="1362685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6pPr>
      <a:lvl7pPr marL="1635222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7pPr>
      <a:lvl8pPr marL="1907758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8pPr>
      <a:lvl9pPr marL="2180295" algn="l" defTabSz="545074" rtl="0" eaLnBrk="1" latinLnBrk="0" hangingPunct="1">
        <a:defRPr sz="10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66026673-B7C7-4B92-BE80-2FD8593A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" y="795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0A38E399-4A47-4098-9AEC-1C5E14CC6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00" b="76500" l="19438" r="81375">
                        <a14:foregroundMark x1="25750" y1="53583" x2="22563" y2="41417"/>
                        <a14:foregroundMark x1="22563" y1="41417" x2="22063" y2="29917"/>
                        <a14:foregroundMark x1="52133" y1="22606" x2="57688" y2="22167"/>
                        <a14:foregroundMark x1="22875" y1="24917" x2="52068" y2="22611"/>
                        <a14:foregroundMark x1="57688" y1="22167" x2="58625" y2="22333"/>
                        <a14:foregroundMark x1="37554" y1="22170" x2="55500" y2="25833"/>
                        <a14:foregroundMark x1="55500" y1="25833" x2="59438" y2="39250"/>
                        <a14:foregroundMark x1="59438" y1="39250" x2="58813" y2="43667"/>
                        <a14:foregroundMark x1="71313" y1="27500" x2="72063" y2="42167"/>
                        <a14:foregroundMark x1="78500" y1="24333" x2="78188" y2="40000"/>
                        <a14:foregroundMark x1="80250" y1="23500" x2="78938" y2="47833"/>
                        <a14:foregroundMark x1="79125" y1="37333" x2="78375" y2="48917"/>
                        <a14:foregroundMark x1="78375" y1="48917" x2="69688" y2="52750"/>
                        <a14:foregroundMark x1="69688" y1="52750" x2="65000" y2="51667"/>
                        <a14:foregroundMark x1="32000" y1="52833" x2="23313" y2="53750"/>
                        <a14:foregroundMark x1="23313" y1="53750" x2="22771" y2="52831"/>
                        <a14:foregroundMark x1="21188" y1="20583" x2="23853" y2="20367"/>
                        <a14:foregroundMark x1="53518" y1="19776" x2="58000" y2="20000"/>
                        <a14:foregroundMark x1="26917" y1="21619" x2="48438" y2="24667"/>
                        <a14:foregroundMark x1="24313" y1="21250" x2="26647" y2="21581"/>
                        <a14:foregroundMark x1="43661" y1="22191" x2="50625" y2="22667"/>
                        <a14:foregroundMark x1="40875" y1="22000" x2="42142" y2="22087"/>
                        <a14:foregroundMark x1="52132" y1="22609" x2="74375" y2="21750"/>
                        <a14:foregroundMark x1="50625" y1="22667" x2="52072" y2="22611"/>
                        <a14:foregroundMark x1="56563" y1="20500" x2="66063" y2="20333"/>
                        <a14:foregroundMark x1="66063" y1="20333" x2="81375" y2="21167"/>
                        <a14:foregroundMark x1="73000" y1="21417" x2="80625" y2="20667"/>
                        <a14:foregroundMark x1="28222" y1="21108" x2="54063" y2="21917"/>
                        <a14:foregroundMark x1="25557" y1="21025" x2="26880" y2="21066"/>
                        <a14:foregroundMark x1="19438" y1="20833" x2="25335" y2="21018"/>
                        <a14:foregroundMark x1="28568" y1="20345" x2="29250" y2="20333"/>
                        <a14:foregroundMark x1="20000" y1="20500" x2="25589" y2="20399"/>
                        <a14:foregroundMark x1="29250" y1="20333" x2="38188" y2="20833"/>
                        <a14:foregroundMark x1="38188" y1="20833" x2="47125" y2="20667"/>
                        <a14:foregroundMark x1="47125" y1="20667" x2="54438" y2="21417"/>
                        <a14:foregroundMark x1="54375" y1="20833" x2="28500" y2="20250"/>
                        <a14:foregroundMark x1="47063" y1="21583" x2="28633" y2="20201"/>
                        <a14:foregroundMark x1="25529" y1="20545" x2="19625" y2="20417"/>
                        <a14:foregroundMark x1="38875" y1="20833" x2="28449" y2="20608"/>
                        <a14:foregroundMark x1="30000" y1="63000" x2="35838" y2="69487"/>
                        <a14:foregroundMark x1="67290" y1="70229" x2="71938" y2="64917"/>
                        <a14:foregroundMark x1="31938" y1="70000" x2="30375" y2="74583"/>
                        <a14:foregroundMark x1="32813" y1="68833" x2="65750" y2="66833"/>
                        <a14:foregroundMark x1="37813" y1="63000" x2="60313" y2="66500"/>
                        <a14:foregroundMark x1="63438" y1="64083" x2="60375" y2="64667"/>
                        <a14:foregroundMark x1="67944" y1="68820" x2="70188" y2="76500"/>
                        <a14:foregroundMark x1="67875" y1="68583" x2="67932" y2="68778"/>
                        <a14:foregroundMark x1="73000" y1="21000" x2="80125" y2="20833"/>
                        <a14:foregroundMark x1="70375" y1="20500" x2="79125" y2="21333"/>
                        <a14:foregroundMark x1="79125" y1="21333" x2="79125" y2="21333"/>
                        <a14:foregroundMark x1="80250" y1="21083" x2="72375" y2="20667"/>
                        <a14:foregroundMark x1="78500" y1="21000" x2="72250" y2="20167"/>
                        <a14:foregroundMark x1="80313" y1="20333" x2="75625" y2="20167"/>
                        <a14:backgroundMark x1="35125" y1="70917" x2="61625" y2="73333"/>
                        <a14:backgroundMark x1="48563" y1="71583" x2="65938" y2="70417"/>
                        <a14:backgroundMark x1="60000" y1="71000" x2="67125" y2="70583"/>
                        <a14:backgroundMark x1="19938" y1="46750" x2="18813" y2="55417"/>
                        <a14:backgroundMark x1="20875" y1="48500" x2="21250" y2="54000"/>
                        <a14:backgroundMark x1="26063" y1="19250" x2="28750" y2="18333"/>
                        <a14:backgroundMark x1="27437" y1="19833" x2="28875" y2="1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17" t="18396" r="18165" b="24262"/>
          <a:stretch/>
        </p:blipFill>
        <p:spPr bwMode="auto">
          <a:xfrm>
            <a:off x="1022084" y="746124"/>
            <a:ext cx="3444875" cy="2343151"/>
          </a:xfrm>
          <a:prstGeom prst="rect">
            <a:avLst/>
          </a:prstGeom>
          <a:noFill/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41AB7939-9056-4F74-89F0-9EB3E92A7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917" b="85750" l="37188" r="63438">
                        <a14:foregroundMark x1="41188" y1="77833" x2="37188" y2="83750"/>
                        <a14:foregroundMark x1="37625" y1="76750" x2="37563" y2="81833"/>
                        <a14:foregroundMark x1="61625" y1="76750" x2="62563" y2="83167"/>
                        <a14:foregroundMark x1="62063" y1="77500" x2="63438" y2="84167"/>
                        <a14:foregroundMark x1="60375" y1="74417" x2="59000" y2="70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99" t="70765" r="34686" b="12452"/>
          <a:stretch/>
        </p:blipFill>
        <p:spPr bwMode="auto">
          <a:xfrm>
            <a:off x="1971675" y="2902347"/>
            <a:ext cx="1599934" cy="685800"/>
          </a:xfrm>
          <a:prstGeom prst="rect">
            <a:avLst/>
          </a:prstGeom>
          <a:noFill/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5768644F-B333-477B-9537-51D0BB6C3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750" b="91333" l="69750" r="77375">
                        <a14:foregroundMark x1="69875" y1="86917" x2="69750" y2="87083"/>
                        <a14:foregroundMark x1="74313" y1="81583" x2="72750" y2="8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21" t="79511" r="21650" b="7333"/>
          <a:stretch/>
        </p:blipFill>
        <p:spPr bwMode="auto">
          <a:xfrm>
            <a:off x="3743190" y="3245247"/>
            <a:ext cx="514616" cy="537567"/>
          </a:xfrm>
          <a:prstGeom prst="rect">
            <a:avLst/>
          </a:prstGeom>
          <a:noFill/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AC4AFC5C-F3C2-4FFB-9C00-63590613B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" y="0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3FD522F5-64CC-4088-9792-4DFC2E1A13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00" b="76500" l="19438" r="81375">
                        <a14:foregroundMark x1="25750" y1="53583" x2="22563" y2="41417"/>
                        <a14:foregroundMark x1="22563" y1="41417" x2="22063" y2="29917"/>
                        <a14:foregroundMark x1="52133" y1="22606" x2="57688" y2="22167"/>
                        <a14:foregroundMark x1="22875" y1="24917" x2="52068" y2="22611"/>
                        <a14:foregroundMark x1="57688" y1="22167" x2="58625" y2="22333"/>
                        <a14:foregroundMark x1="37554" y1="22170" x2="55500" y2="25833"/>
                        <a14:foregroundMark x1="55500" y1="25833" x2="59438" y2="39250"/>
                        <a14:foregroundMark x1="59438" y1="39250" x2="58813" y2="43667"/>
                        <a14:foregroundMark x1="71313" y1="27500" x2="72063" y2="42167"/>
                        <a14:foregroundMark x1="78500" y1="24333" x2="78188" y2="40000"/>
                        <a14:foregroundMark x1="80250" y1="23500" x2="78938" y2="47833"/>
                        <a14:foregroundMark x1="79125" y1="37333" x2="78375" y2="48917"/>
                        <a14:foregroundMark x1="78375" y1="48917" x2="69688" y2="52750"/>
                        <a14:foregroundMark x1="69688" y1="52750" x2="65000" y2="51667"/>
                        <a14:foregroundMark x1="32000" y1="52833" x2="23313" y2="53750"/>
                        <a14:foregroundMark x1="23313" y1="53750" x2="22771" y2="52831"/>
                        <a14:foregroundMark x1="21188" y1="20583" x2="23853" y2="20367"/>
                        <a14:foregroundMark x1="53518" y1="19776" x2="58000" y2="20000"/>
                        <a14:foregroundMark x1="26917" y1="21619" x2="48438" y2="24667"/>
                        <a14:foregroundMark x1="24313" y1="21250" x2="26647" y2="21581"/>
                        <a14:foregroundMark x1="43661" y1="22191" x2="50625" y2="22667"/>
                        <a14:foregroundMark x1="40875" y1="22000" x2="42142" y2="22087"/>
                        <a14:foregroundMark x1="52132" y1="22609" x2="74375" y2="21750"/>
                        <a14:foregroundMark x1="50625" y1="22667" x2="52072" y2="22611"/>
                        <a14:foregroundMark x1="56563" y1="20500" x2="66063" y2="20333"/>
                        <a14:foregroundMark x1="66063" y1="20333" x2="81375" y2="21167"/>
                        <a14:foregroundMark x1="73000" y1="21417" x2="80625" y2="20667"/>
                        <a14:foregroundMark x1="28222" y1="21108" x2="54063" y2="21917"/>
                        <a14:foregroundMark x1="25557" y1="21025" x2="26880" y2="21066"/>
                        <a14:foregroundMark x1="19438" y1="20833" x2="25335" y2="21018"/>
                        <a14:foregroundMark x1="28568" y1="20345" x2="29250" y2="20333"/>
                        <a14:foregroundMark x1="20000" y1="20500" x2="25589" y2="20399"/>
                        <a14:foregroundMark x1="29250" y1="20333" x2="38188" y2="20833"/>
                        <a14:foregroundMark x1="38188" y1="20833" x2="47125" y2="20667"/>
                        <a14:foregroundMark x1="47125" y1="20667" x2="54438" y2="21417"/>
                        <a14:foregroundMark x1="54375" y1="20833" x2="28500" y2="20250"/>
                        <a14:foregroundMark x1="47063" y1="21583" x2="28633" y2="20201"/>
                        <a14:foregroundMark x1="25529" y1="20545" x2="19625" y2="20417"/>
                        <a14:foregroundMark x1="38875" y1="20833" x2="28449" y2="20608"/>
                        <a14:foregroundMark x1="30000" y1="63000" x2="35838" y2="69487"/>
                        <a14:foregroundMark x1="67290" y1="70229" x2="71938" y2="64917"/>
                        <a14:foregroundMark x1="31938" y1="70000" x2="30375" y2="74583"/>
                        <a14:foregroundMark x1="32813" y1="68833" x2="65750" y2="66833"/>
                        <a14:foregroundMark x1="37813" y1="63000" x2="60313" y2="66500"/>
                        <a14:foregroundMark x1="63438" y1="64083" x2="60375" y2="64667"/>
                        <a14:foregroundMark x1="67944" y1="68820" x2="70188" y2="76500"/>
                        <a14:foregroundMark x1="67875" y1="68583" x2="67932" y2="68778"/>
                        <a14:foregroundMark x1="73000" y1="21000" x2="80125" y2="20833"/>
                        <a14:foregroundMark x1="70375" y1="20500" x2="79125" y2="21333"/>
                        <a14:foregroundMark x1="79125" y1="21333" x2="79125" y2="21333"/>
                        <a14:foregroundMark x1="80250" y1="21083" x2="72375" y2="20667"/>
                        <a14:foregroundMark x1="78500" y1="21000" x2="72250" y2="20167"/>
                        <a14:foregroundMark x1="80313" y1="20333" x2="75625" y2="20167"/>
                        <a14:backgroundMark x1="35125" y1="70917" x2="61625" y2="73333"/>
                        <a14:backgroundMark x1="48563" y1="71583" x2="65938" y2="70417"/>
                        <a14:backgroundMark x1="60000" y1="71000" x2="67125" y2="70583"/>
                        <a14:backgroundMark x1="19938" y1="46750" x2="18813" y2="55417"/>
                        <a14:backgroundMark x1="20875" y1="48500" x2="21250" y2="54000"/>
                        <a14:backgroundMark x1="26063" y1="19250" x2="28750" y2="18333"/>
                        <a14:backgroundMark x1="27437" y1="19833" x2="28875" y2="19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17" t="18396" r="18165" b="24262"/>
          <a:stretch/>
        </p:blipFill>
        <p:spPr bwMode="auto">
          <a:xfrm>
            <a:off x="1022082" y="745329"/>
            <a:ext cx="3444875" cy="2343151"/>
          </a:xfrm>
          <a:prstGeom prst="rect">
            <a:avLst/>
          </a:prstGeom>
          <a:noFill/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014EBDF0-CC78-410B-8732-6731B3E9A0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917" b="85750" l="37188" r="63438">
                        <a14:foregroundMark x1="41188" y1="77833" x2="37188" y2="83750"/>
                        <a14:foregroundMark x1="37625" y1="76750" x2="37563" y2="81833"/>
                        <a14:foregroundMark x1="61625" y1="76750" x2="62563" y2="83167"/>
                        <a14:foregroundMark x1="62063" y1="77500" x2="63438" y2="84167"/>
                        <a14:foregroundMark x1="60375" y1="74417" x2="59000" y2="70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99" t="70765" r="34686" b="12452"/>
          <a:stretch/>
        </p:blipFill>
        <p:spPr bwMode="auto">
          <a:xfrm>
            <a:off x="1971673" y="2901552"/>
            <a:ext cx="1599934" cy="685800"/>
          </a:xfrm>
          <a:prstGeom prst="rect">
            <a:avLst/>
          </a:prstGeom>
          <a:noFill/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133D2055-34F9-40EC-81A6-C51646BA4B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750" b="91333" l="69750" r="77375">
                        <a14:foregroundMark x1="69875" y1="86917" x2="69750" y2="87083"/>
                        <a14:foregroundMark x1="74313" y1="81583" x2="72750" y2="8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21" t="79511" r="21650" b="7333"/>
          <a:stretch/>
        </p:blipFill>
        <p:spPr bwMode="auto">
          <a:xfrm>
            <a:off x="3743188" y="3244452"/>
            <a:ext cx="514616" cy="537567"/>
          </a:xfrm>
          <a:prstGeom prst="rect">
            <a:avLst/>
          </a:prstGeom>
          <a:noFill/>
          <a:effectLst>
            <a:glow rad="889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C3AA7B88-DCA5-475C-9E17-4B87E533F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"/>
            <a:ext cx="545782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E78D47C4-83BB-4EE1-B6F6-B153FC197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000" b="76500" l="17313" r="81750">
                        <a14:foregroundMark x1="25750" y1="53583" x2="22563" y2="41417"/>
                        <a14:foregroundMark x1="22563" y1="41417" x2="22063" y2="29917"/>
                        <a14:foregroundMark x1="55793" y1="22317" x2="57688" y2="22167"/>
                        <a14:foregroundMark x1="45014" y1="23168" x2="52068" y2="22611"/>
                        <a14:foregroundMark x1="22875" y1="24917" x2="43603" y2="23280"/>
                        <a14:foregroundMark x1="57688" y1="22167" x2="58625" y2="22333"/>
                        <a14:foregroundMark x1="42651" y1="23210" x2="55500" y2="25833"/>
                        <a14:foregroundMark x1="55500" y1="25833" x2="59438" y2="39250"/>
                        <a14:foregroundMark x1="59438" y1="39250" x2="58813" y2="43667"/>
                        <a14:foregroundMark x1="71313" y1="27500" x2="72063" y2="42167"/>
                        <a14:foregroundMark x1="78500" y1="24333" x2="78188" y2="40000"/>
                        <a14:foregroundMark x1="80250" y1="23500" x2="78938" y2="47833"/>
                        <a14:foregroundMark x1="79125" y1="37333" x2="78375" y2="48917"/>
                        <a14:foregroundMark x1="78375" y1="48917" x2="69688" y2="52750"/>
                        <a14:foregroundMark x1="69688" y1="52750" x2="65000" y2="51667"/>
                        <a14:foregroundMark x1="32000" y1="52833" x2="23313" y2="53750"/>
                        <a14:foregroundMark x1="23313" y1="53750" x2="22771" y2="52831"/>
                        <a14:foregroundMark x1="56944" y1="19947" x2="58000" y2="20000"/>
                        <a14:foregroundMark x1="34259" y1="22659" x2="48438" y2="24667"/>
                        <a14:foregroundMark x1="55719" y1="22470" x2="74375" y2="21750"/>
                        <a14:foregroundMark x1="56563" y1="20500" x2="66063" y2="20333"/>
                        <a14:foregroundMark x1="80529" y1="21121" x2="81375" y2="21167"/>
                        <a14:foregroundMark x1="66063" y1="20333" x2="68137" y2="20446"/>
                        <a14:foregroundMark x1="30000" y1="63000" x2="35838" y2="69487"/>
                        <a14:foregroundMark x1="67290" y1="70229" x2="71938" y2="64917"/>
                        <a14:foregroundMark x1="31938" y1="70000" x2="30375" y2="74583"/>
                        <a14:foregroundMark x1="32813" y1="68833" x2="65750" y2="66833"/>
                        <a14:foregroundMark x1="37813" y1="63000" x2="60313" y2="66500"/>
                        <a14:foregroundMark x1="63438" y1="64083" x2="60375" y2="64667"/>
                        <a14:foregroundMark x1="67944" y1="68820" x2="70188" y2="76500"/>
                        <a14:foregroundMark x1="67875" y1="68583" x2="67932" y2="68778"/>
                        <a14:foregroundMark x1="69688" y1="52833" x2="77250" y2="52833"/>
                        <a14:foregroundMark x1="70563" y1="54000" x2="78063" y2="53917"/>
                        <a14:foregroundMark x1="78438" y1="47667" x2="78125" y2="52833"/>
                        <a14:foregroundMark x1="78813" y1="51833" x2="78313" y2="53917"/>
                        <a14:foregroundMark x1="27098" y1="23138" x2="32438" y2="24500"/>
                        <a14:foregroundMark x1="56817" y1="20210" x2="66063" y2="20917"/>
                        <a14:foregroundMark x1="66063" y1="20917" x2="67988" y2="20751"/>
                        <a14:foregroundMark x1="80796" y1="20574" x2="81750" y2="20667"/>
                        <a14:foregroundMark x1="44500" y1="48833" x2="52938" y2="53500"/>
                        <a14:foregroundMark x1="52938" y1="53500" x2="53188" y2="53833"/>
                        <a14:foregroundMark x1="45688" y1="51333" x2="57875" y2="53167"/>
                        <a14:foregroundMark x1="20563" y1="31167" x2="20585" y2="36585"/>
                        <a14:foregroundMark x1="45182" y1="22440" x2="36813" y2="24000"/>
                        <a14:foregroundMark x1="33737" y1="23682" x2="48063" y2="26833"/>
                        <a14:foregroundMark x1="39409" y1="22542" x2="47500" y2="23583"/>
                        <a14:foregroundMark x1="34632" y1="21927" x2="35271" y2="22009"/>
                        <a14:foregroundMark x1="35204" y1="20806" x2="35804" y2="20879"/>
                        <a14:foregroundMark x1="34625" y1="22750" x2="45375" y2="23583"/>
                        <a14:foregroundMark x1="35699" y1="21101" x2="35062" y2="21084"/>
                        <a14:foregroundMark x1="40014" y1="22525" x2="44438" y2="22917"/>
                        <a14:foregroundMark x1="34573" y1="22042" x2="35228" y2="22100"/>
                        <a14:foregroundMark x1="35193" y1="20828" x2="35816" y2="20853"/>
                        <a14:foregroundMark x1="56381" y1="21106" x2="59375" y2="21167"/>
                        <a14:foregroundMark x1="59375" y1="21167" x2="68301" y2="20111"/>
                        <a14:foregroundMark x1="20960" y1="26366" x2="28125" y2="20167"/>
                        <a14:foregroundMark x1="19938" y1="27250" x2="20896" y2="26421"/>
                        <a14:foregroundMark x1="28125" y1="20167" x2="35438" y2="21000"/>
                        <a14:foregroundMark x1="27437" y1="22000" x2="21125" y2="21833"/>
                        <a14:foregroundMark x1="20715" y1="26439" x2="20750" y2="26917"/>
                        <a14:foregroundMark x1="20750" y1="27417" x2="20096" y2="26497"/>
                        <a14:foregroundMark x1="20313" y1="26083" x2="19938" y2="25000"/>
                        <a14:foregroundMark x1="19750" y1="22750" x2="27250" y2="21083"/>
                        <a14:foregroundMark x1="24938" y1="21750" x2="20000" y2="22250"/>
                        <a14:foregroundMark x1="20000" y1="22250" x2="27938" y2="21750"/>
                        <a14:foregroundMark x1="30125" y1="21000" x2="19625" y2="21750"/>
                        <a14:foregroundMark x1="19625" y1="21750" x2="26500" y2="20833"/>
                        <a14:foregroundMark x1="18875" y1="20833" x2="34313" y2="23917"/>
                        <a14:foregroundMark x1="32000" y1="63000" x2="31125" y2="67333"/>
                        <a14:foregroundMark x1="30322" y1="60539" x2="29438" y2="65417"/>
                        <a14:foregroundMark x1="30813" y1="57833" x2="30495" y2="59587"/>
                        <a14:foregroundMark x1="71563" y1="65500" x2="71000" y2="68833"/>
                        <a14:foregroundMark x1="71563" y1="65500" x2="71063" y2="68333"/>
                        <a14:foregroundMark x1="36688" y1="21167" x2="45750" y2="20917"/>
                        <a14:foregroundMark x1="45750" y1="20917" x2="57375" y2="22167"/>
                        <a14:foregroundMark x1="35000" y1="20750" x2="43750" y2="20583"/>
                        <a14:foregroundMark x1="43750" y1="20583" x2="53125" y2="21000"/>
                        <a14:foregroundMark x1="68938" y1="20250" x2="80500" y2="20917"/>
                        <a14:foregroundMark x1="73000" y1="20583" x2="80938" y2="20667"/>
                        <a14:foregroundMark x1="20375" y1="20917" x2="19563" y2="21250"/>
                        <a14:foregroundMark x1="19813" y1="20833" x2="28688" y2="20917"/>
                        <a14:foregroundMark x1="28688" y1="20917" x2="33625" y2="20583"/>
                        <a14:backgroundMark x1="35125" y1="70917" x2="61625" y2="73333"/>
                        <a14:backgroundMark x1="48563" y1="71583" x2="65938" y2="70417"/>
                        <a14:backgroundMark x1="60000" y1="71000" x2="67125" y2="70583"/>
                        <a14:backgroundMark x1="19938" y1="46750" x2="18813" y2="55417"/>
                        <a14:backgroundMark x1="20875" y1="48500" x2="21250" y2="54000"/>
                        <a14:backgroundMark x1="19250" y1="36833" x2="20813" y2="51667"/>
                        <a14:backgroundMark x1="16625" y1="18250" x2="17846" y2="18339"/>
                        <a14:backgroundMark x1="17813" y1="18750" x2="18275" y2="18813"/>
                        <a14:backgroundMark x1="18217" y1="24885" x2="18313" y2="26667"/>
                        <a14:backgroundMark x1="18165" y1="23895" x2="18213" y2="24796"/>
                        <a14:backgroundMark x1="18000" y1="20833" x2="18081" y2="22339"/>
                        <a14:backgroundMark x1="27229" y1="62522" x2="26625" y2="63917"/>
                        <a14:backgroundMark x1="28875" y1="58833" x2="28625" y2="59750"/>
                        <a14:backgroundMark x1="69250" y1="18167" x2="69944" y2="18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17" t="18396" r="18165" b="24262"/>
          <a:stretch/>
        </p:blipFill>
        <p:spPr bwMode="auto">
          <a:xfrm>
            <a:off x="1022082" y="743741"/>
            <a:ext cx="3444875" cy="2343151"/>
          </a:xfrm>
          <a:prstGeom prst="rect">
            <a:avLst/>
          </a:prstGeom>
          <a:noFill/>
          <a:effectLst>
            <a:glow rad="254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88A04325-C9FD-4B42-9F2D-AB2485025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917" b="85750" l="37188" r="63438">
                        <a14:foregroundMark x1="41188" y1="77833" x2="37188" y2="83750"/>
                        <a14:foregroundMark x1="37625" y1="76750" x2="37563" y2="81833"/>
                        <a14:foregroundMark x1="61625" y1="76750" x2="62563" y2="83167"/>
                        <a14:foregroundMark x1="62063" y1="77500" x2="63438" y2="84167"/>
                        <a14:foregroundMark x1="60375" y1="74417" x2="59000" y2="70917"/>
                        <a14:foregroundMark x1="59062" y1="70750" x2="58625" y2="699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999" t="69558" r="34686" b="12452"/>
          <a:stretch/>
        </p:blipFill>
        <p:spPr bwMode="auto">
          <a:xfrm>
            <a:off x="1970878" y="2849880"/>
            <a:ext cx="1599934" cy="735089"/>
          </a:xfrm>
          <a:prstGeom prst="rect">
            <a:avLst/>
          </a:prstGeom>
          <a:noFill/>
          <a:effectLst>
            <a:glow rad="254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7276D10F-9115-4989-8063-80FF310DC5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750" b="91333" l="69750" r="77375">
                        <a14:foregroundMark x1="69875" y1="86917" x2="69750" y2="87083"/>
                        <a14:foregroundMark x1="74313" y1="81583" x2="72750" y2="81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21" t="79511" r="21650" b="7333"/>
          <a:stretch/>
        </p:blipFill>
        <p:spPr bwMode="auto">
          <a:xfrm>
            <a:off x="3743188" y="3246040"/>
            <a:ext cx="514616" cy="537567"/>
          </a:xfrm>
          <a:prstGeom prst="rect">
            <a:avLst/>
          </a:prstGeom>
          <a:noFill/>
          <a:effectLst>
            <a:glow rad="254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lh6.googleusercontent.com/9lrDQpXbAHiwGYYzJFKyyKs-OMdcl-34_J1qQxnfJUqhHJPN_Y_bNUfUj2Y0TTsLn-uDxIG9gr2fD-1RFjLULzx4q1ZzG7kZWiF6B7BomZwrYc0M75eYuLClQJ7uzlliY6bDN9QL">
            <a:extLst>
              <a:ext uri="{FF2B5EF4-FFF2-40B4-BE49-F238E27FC236}">
                <a16:creationId xmlns:a16="http://schemas.microsoft.com/office/drawing/2014/main" id="{8ACD6F15-DB29-4AB0-9FBC-715F17EB4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840" b="69038" l="80962" r="89246">
                        <a14:foregroundMark x1="84188" y1="59083" x2="86625" y2="61167"/>
                        <a14:foregroundMark x1="84063" y1="60333" x2="88313" y2="64667"/>
                        <a14:foregroundMark x1="88375" y1="61333" x2="86500" y2="65667"/>
                        <a14:foregroundMark x1="83313" y1="58750" x2="81250" y2="61833"/>
                        <a14:foregroundMark x1="81188" y1="61833" x2="83938" y2="66333"/>
                        <a14:foregroundMark x1="82938" y1="58417" x2="81438" y2="60750"/>
                        <a14:foregroundMark x1="82063" y1="58917" x2="81625" y2="59667"/>
                        <a14:foregroundMark x1="81875" y1="59833" x2="85250" y2="66167"/>
                        <a14:foregroundMark x1="85625" y1="67667" x2="88000" y2="66333"/>
                        <a14:foregroundMark x1="85875" y1="67917" x2="88313" y2="66417"/>
                        <a14:foregroundMark x1="85188" y1="67417" x2="86875" y2="67833"/>
                        <a14:foregroundMark x1="81438" y1="60833" x2="82938" y2="59417"/>
                        <a14:foregroundMark x1="82000" y1="60667" x2="83063" y2="58583"/>
                        <a14:foregroundMark x1="83063" y1="58833" x2="81813" y2="60583"/>
                        <a14:foregroundMark x1="82063" y1="59250" x2="80938" y2="63833"/>
                        <a14:foregroundMark x1="80938" y1="63833" x2="80938" y2="63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927" t="56440" r="9718" b="29562"/>
          <a:stretch/>
        </p:blipFill>
        <p:spPr bwMode="auto">
          <a:xfrm>
            <a:off x="4366577" y="2329598"/>
            <a:ext cx="565149" cy="571954"/>
          </a:xfrm>
          <a:prstGeom prst="rect">
            <a:avLst/>
          </a:prstGeom>
          <a:noFill/>
          <a:effectLst>
            <a:glow rad="254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82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Luiz Felipe Fronchetti Dias</dc:creator>
  <cp:lastModifiedBy>Luiz Felipe Fronchetti Dias</cp:lastModifiedBy>
  <cp:revision>7</cp:revision>
  <dcterms:created xsi:type="dcterms:W3CDTF">2020-12-10T13:58:39Z</dcterms:created>
  <dcterms:modified xsi:type="dcterms:W3CDTF">2020-12-18T02:57:38Z</dcterms:modified>
</cp:coreProperties>
</file>