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4965700" cy="3703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11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1685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2428" y="606128"/>
            <a:ext cx="4220845" cy="1289415"/>
          </a:xfrm>
        </p:spPr>
        <p:txBody>
          <a:bodyPr anchor="b"/>
          <a:lstStyle>
            <a:lvl1pPr algn="ctr">
              <a:defRPr sz="3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0713" y="1945268"/>
            <a:ext cx="3724275" cy="894188"/>
          </a:xfrm>
        </p:spPr>
        <p:txBody>
          <a:bodyPr/>
          <a:lstStyle>
            <a:lvl1pPr marL="0" indent="0" algn="ctr">
              <a:buNone/>
              <a:defRPr sz="1296"/>
            </a:lvl1pPr>
            <a:lvl2pPr marL="246888" indent="0" algn="ctr">
              <a:buNone/>
              <a:defRPr sz="1080"/>
            </a:lvl2pPr>
            <a:lvl3pPr marL="493776" indent="0" algn="ctr">
              <a:buNone/>
              <a:defRPr sz="972"/>
            </a:lvl3pPr>
            <a:lvl4pPr marL="740664" indent="0" algn="ctr">
              <a:buNone/>
              <a:defRPr sz="864"/>
            </a:lvl4pPr>
            <a:lvl5pPr marL="987552" indent="0" algn="ctr">
              <a:buNone/>
              <a:defRPr sz="864"/>
            </a:lvl5pPr>
            <a:lvl6pPr marL="1234440" indent="0" algn="ctr">
              <a:buNone/>
              <a:defRPr sz="864"/>
            </a:lvl6pPr>
            <a:lvl7pPr marL="1481328" indent="0" algn="ctr">
              <a:buNone/>
              <a:defRPr sz="864"/>
            </a:lvl7pPr>
            <a:lvl8pPr marL="1728216" indent="0" algn="ctr">
              <a:buNone/>
              <a:defRPr sz="864"/>
            </a:lvl8pPr>
            <a:lvl9pPr marL="1975104" indent="0" algn="ctr">
              <a:buNone/>
              <a:defRPr sz="86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3BB19-8394-494E-950F-DAE77A861D95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C03FC-846D-4BA8-B15A-881E6EF36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379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3BB19-8394-494E-950F-DAE77A861D95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C03FC-846D-4BA8-B15A-881E6EF36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165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553579" y="197184"/>
            <a:ext cx="1070729" cy="31386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1392" y="197184"/>
            <a:ext cx="3150116" cy="31386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3BB19-8394-494E-950F-DAE77A861D95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C03FC-846D-4BA8-B15A-881E6EF36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661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3BB19-8394-494E-950F-DAE77A861D95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C03FC-846D-4BA8-B15A-881E6EF36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359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806" y="923339"/>
            <a:ext cx="4282916" cy="1540610"/>
          </a:xfrm>
        </p:spPr>
        <p:txBody>
          <a:bodyPr anchor="b"/>
          <a:lstStyle>
            <a:lvl1pPr>
              <a:defRPr sz="3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8806" y="2478523"/>
            <a:ext cx="4282916" cy="810171"/>
          </a:xfrm>
        </p:spPr>
        <p:txBody>
          <a:bodyPr/>
          <a:lstStyle>
            <a:lvl1pPr marL="0" indent="0">
              <a:buNone/>
              <a:defRPr sz="1296">
                <a:solidFill>
                  <a:schemeClr val="tx1"/>
                </a:solidFill>
              </a:defRPr>
            </a:lvl1pPr>
            <a:lvl2pPr marL="246888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2pPr>
            <a:lvl3pPr marL="493776" indent="0">
              <a:buNone/>
              <a:defRPr sz="972">
                <a:solidFill>
                  <a:schemeClr val="tx1">
                    <a:tint val="75000"/>
                  </a:schemeClr>
                </a:solidFill>
              </a:defRPr>
            </a:lvl3pPr>
            <a:lvl4pPr marL="740664" indent="0">
              <a:buNone/>
              <a:defRPr sz="864">
                <a:solidFill>
                  <a:schemeClr val="tx1">
                    <a:tint val="75000"/>
                  </a:schemeClr>
                </a:solidFill>
              </a:defRPr>
            </a:lvl4pPr>
            <a:lvl5pPr marL="987552" indent="0">
              <a:buNone/>
              <a:defRPr sz="864">
                <a:solidFill>
                  <a:schemeClr val="tx1">
                    <a:tint val="75000"/>
                  </a:schemeClr>
                </a:solidFill>
              </a:defRPr>
            </a:lvl5pPr>
            <a:lvl6pPr marL="1234440" indent="0">
              <a:buNone/>
              <a:defRPr sz="864">
                <a:solidFill>
                  <a:schemeClr val="tx1">
                    <a:tint val="75000"/>
                  </a:schemeClr>
                </a:solidFill>
              </a:defRPr>
            </a:lvl6pPr>
            <a:lvl7pPr marL="1481328" indent="0">
              <a:buNone/>
              <a:defRPr sz="864">
                <a:solidFill>
                  <a:schemeClr val="tx1">
                    <a:tint val="75000"/>
                  </a:schemeClr>
                </a:solidFill>
              </a:defRPr>
            </a:lvl7pPr>
            <a:lvl8pPr marL="1728216" indent="0">
              <a:buNone/>
              <a:defRPr sz="864">
                <a:solidFill>
                  <a:schemeClr val="tx1">
                    <a:tint val="75000"/>
                  </a:schemeClr>
                </a:solidFill>
              </a:defRPr>
            </a:lvl8pPr>
            <a:lvl9pPr marL="1975104" indent="0">
              <a:buNone/>
              <a:defRPr sz="8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3BB19-8394-494E-950F-DAE77A861D95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C03FC-846D-4BA8-B15A-881E6EF36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883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1392" y="985922"/>
            <a:ext cx="2110423" cy="23499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3885" y="985922"/>
            <a:ext cx="2110423" cy="23499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3BB19-8394-494E-950F-DAE77A861D95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C03FC-846D-4BA8-B15A-881E6EF36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861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039" y="197185"/>
            <a:ext cx="4282916" cy="7158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039" y="907906"/>
            <a:ext cx="2100724" cy="444951"/>
          </a:xfrm>
        </p:spPr>
        <p:txBody>
          <a:bodyPr anchor="b"/>
          <a:lstStyle>
            <a:lvl1pPr marL="0" indent="0">
              <a:buNone/>
              <a:defRPr sz="1296" b="1"/>
            </a:lvl1pPr>
            <a:lvl2pPr marL="246888" indent="0">
              <a:buNone/>
              <a:defRPr sz="1080" b="1"/>
            </a:lvl2pPr>
            <a:lvl3pPr marL="493776" indent="0">
              <a:buNone/>
              <a:defRPr sz="972" b="1"/>
            </a:lvl3pPr>
            <a:lvl4pPr marL="740664" indent="0">
              <a:buNone/>
              <a:defRPr sz="864" b="1"/>
            </a:lvl4pPr>
            <a:lvl5pPr marL="987552" indent="0">
              <a:buNone/>
              <a:defRPr sz="864" b="1"/>
            </a:lvl5pPr>
            <a:lvl6pPr marL="1234440" indent="0">
              <a:buNone/>
              <a:defRPr sz="864" b="1"/>
            </a:lvl6pPr>
            <a:lvl7pPr marL="1481328" indent="0">
              <a:buNone/>
              <a:defRPr sz="864" b="1"/>
            </a:lvl7pPr>
            <a:lvl8pPr marL="1728216" indent="0">
              <a:buNone/>
              <a:defRPr sz="864" b="1"/>
            </a:lvl8pPr>
            <a:lvl9pPr marL="1975104" indent="0">
              <a:buNone/>
              <a:defRPr sz="86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039" y="1352857"/>
            <a:ext cx="2100724" cy="19898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13886" y="907906"/>
            <a:ext cx="2111069" cy="444951"/>
          </a:xfrm>
        </p:spPr>
        <p:txBody>
          <a:bodyPr anchor="b"/>
          <a:lstStyle>
            <a:lvl1pPr marL="0" indent="0">
              <a:buNone/>
              <a:defRPr sz="1296" b="1"/>
            </a:lvl1pPr>
            <a:lvl2pPr marL="246888" indent="0">
              <a:buNone/>
              <a:defRPr sz="1080" b="1"/>
            </a:lvl2pPr>
            <a:lvl3pPr marL="493776" indent="0">
              <a:buNone/>
              <a:defRPr sz="972" b="1"/>
            </a:lvl3pPr>
            <a:lvl4pPr marL="740664" indent="0">
              <a:buNone/>
              <a:defRPr sz="864" b="1"/>
            </a:lvl4pPr>
            <a:lvl5pPr marL="987552" indent="0">
              <a:buNone/>
              <a:defRPr sz="864" b="1"/>
            </a:lvl5pPr>
            <a:lvl6pPr marL="1234440" indent="0">
              <a:buNone/>
              <a:defRPr sz="864" b="1"/>
            </a:lvl6pPr>
            <a:lvl7pPr marL="1481328" indent="0">
              <a:buNone/>
              <a:defRPr sz="864" b="1"/>
            </a:lvl7pPr>
            <a:lvl8pPr marL="1728216" indent="0">
              <a:buNone/>
              <a:defRPr sz="864" b="1"/>
            </a:lvl8pPr>
            <a:lvl9pPr marL="1975104" indent="0">
              <a:buNone/>
              <a:defRPr sz="86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13886" y="1352857"/>
            <a:ext cx="2111069" cy="19898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3BB19-8394-494E-950F-DAE77A861D95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C03FC-846D-4BA8-B15A-881E6EF36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391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3BB19-8394-494E-950F-DAE77A861D95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C03FC-846D-4BA8-B15A-881E6EF36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996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3BB19-8394-494E-950F-DAE77A861D95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C03FC-846D-4BA8-B15A-881E6EF36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69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039" y="246909"/>
            <a:ext cx="1601567" cy="864182"/>
          </a:xfrm>
        </p:spPr>
        <p:txBody>
          <a:bodyPr anchor="b"/>
          <a:lstStyle>
            <a:lvl1pPr>
              <a:defRPr sz="17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1069" y="533256"/>
            <a:ext cx="2513886" cy="2631983"/>
          </a:xfrm>
        </p:spPr>
        <p:txBody>
          <a:bodyPr/>
          <a:lstStyle>
            <a:lvl1pPr>
              <a:defRPr sz="1728"/>
            </a:lvl1pPr>
            <a:lvl2pPr>
              <a:defRPr sz="1512"/>
            </a:lvl2pPr>
            <a:lvl3pPr>
              <a:defRPr sz="1296"/>
            </a:lvl3pPr>
            <a:lvl4pPr>
              <a:defRPr sz="1080"/>
            </a:lvl4pPr>
            <a:lvl5pPr>
              <a:defRPr sz="1080"/>
            </a:lvl5pPr>
            <a:lvl6pPr>
              <a:defRPr sz="1080"/>
            </a:lvl6pPr>
            <a:lvl7pPr>
              <a:defRPr sz="1080"/>
            </a:lvl7pPr>
            <a:lvl8pPr>
              <a:defRPr sz="1080"/>
            </a:lvl8pPr>
            <a:lvl9pPr>
              <a:defRPr sz="108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039" y="1111092"/>
            <a:ext cx="1601567" cy="2058434"/>
          </a:xfrm>
        </p:spPr>
        <p:txBody>
          <a:bodyPr/>
          <a:lstStyle>
            <a:lvl1pPr marL="0" indent="0">
              <a:buNone/>
              <a:defRPr sz="864"/>
            </a:lvl1pPr>
            <a:lvl2pPr marL="246888" indent="0">
              <a:buNone/>
              <a:defRPr sz="756"/>
            </a:lvl2pPr>
            <a:lvl3pPr marL="493776" indent="0">
              <a:buNone/>
              <a:defRPr sz="648"/>
            </a:lvl3pPr>
            <a:lvl4pPr marL="740664" indent="0">
              <a:buNone/>
              <a:defRPr sz="540"/>
            </a:lvl4pPr>
            <a:lvl5pPr marL="987552" indent="0">
              <a:buNone/>
              <a:defRPr sz="540"/>
            </a:lvl5pPr>
            <a:lvl6pPr marL="1234440" indent="0">
              <a:buNone/>
              <a:defRPr sz="540"/>
            </a:lvl6pPr>
            <a:lvl7pPr marL="1481328" indent="0">
              <a:buNone/>
              <a:defRPr sz="540"/>
            </a:lvl7pPr>
            <a:lvl8pPr marL="1728216" indent="0">
              <a:buNone/>
              <a:defRPr sz="540"/>
            </a:lvl8pPr>
            <a:lvl9pPr marL="1975104" indent="0">
              <a:buNone/>
              <a:defRPr sz="54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3BB19-8394-494E-950F-DAE77A861D95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C03FC-846D-4BA8-B15A-881E6EF36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280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039" y="246909"/>
            <a:ext cx="1601567" cy="864182"/>
          </a:xfrm>
        </p:spPr>
        <p:txBody>
          <a:bodyPr anchor="b"/>
          <a:lstStyle>
            <a:lvl1pPr>
              <a:defRPr sz="17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11069" y="533256"/>
            <a:ext cx="2513886" cy="2631983"/>
          </a:xfrm>
        </p:spPr>
        <p:txBody>
          <a:bodyPr anchor="t"/>
          <a:lstStyle>
            <a:lvl1pPr marL="0" indent="0">
              <a:buNone/>
              <a:defRPr sz="1728"/>
            </a:lvl1pPr>
            <a:lvl2pPr marL="246888" indent="0">
              <a:buNone/>
              <a:defRPr sz="1512"/>
            </a:lvl2pPr>
            <a:lvl3pPr marL="493776" indent="0">
              <a:buNone/>
              <a:defRPr sz="1296"/>
            </a:lvl3pPr>
            <a:lvl4pPr marL="740664" indent="0">
              <a:buNone/>
              <a:defRPr sz="1080"/>
            </a:lvl4pPr>
            <a:lvl5pPr marL="987552" indent="0">
              <a:buNone/>
              <a:defRPr sz="1080"/>
            </a:lvl5pPr>
            <a:lvl6pPr marL="1234440" indent="0">
              <a:buNone/>
              <a:defRPr sz="1080"/>
            </a:lvl6pPr>
            <a:lvl7pPr marL="1481328" indent="0">
              <a:buNone/>
              <a:defRPr sz="1080"/>
            </a:lvl7pPr>
            <a:lvl8pPr marL="1728216" indent="0">
              <a:buNone/>
              <a:defRPr sz="1080"/>
            </a:lvl8pPr>
            <a:lvl9pPr marL="1975104" indent="0">
              <a:buNone/>
              <a:defRPr sz="108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039" y="1111092"/>
            <a:ext cx="1601567" cy="2058434"/>
          </a:xfrm>
        </p:spPr>
        <p:txBody>
          <a:bodyPr/>
          <a:lstStyle>
            <a:lvl1pPr marL="0" indent="0">
              <a:buNone/>
              <a:defRPr sz="864"/>
            </a:lvl1pPr>
            <a:lvl2pPr marL="246888" indent="0">
              <a:buNone/>
              <a:defRPr sz="756"/>
            </a:lvl2pPr>
            <a:lvl3pPr marL="493776" indent="0">
              <a:buNone/>
              <a:defRPr sz="648"/>
            </a:lvl3pPr>
            <a:lvl4pPr marL="740664" indent="0">
              <a:buNone/>
              <a:defRPr sz="540"/>
            </a:lvl4pPr>
            <a:lvl5pPr marL="987552" indent="0">
              <a:buNone/>
              <a:defRPr sz="540"/>
            </a:lvl5pPr>
            <a:lvl6pPr marL="1234440" indent="0">
              <a:buNone/>
              <a:defRPr sz="540"/>
            </a:lvl6pPr>
            <a:lvl7pPr marL="1481328" indent="0">
              <a:buNone/>
              <a:defRPr sz="540"/>
            </a:lvl7pPr>
            <a:lvl8pPr marL="1728216" indent="0">
              <a:buNone/>
              <a:defRPr sz="540"/>
            </a:lvl8pPr>
            <a:lvl9pPr marL="1975104" indent="0">
              <a:buNone/>
              <a:defRPr sz="54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3BB19-8394-494E-950F-DAE77A861D95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C03FC-846D-4BA8-B15A-881E6EF36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285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1392" y="197185"/>
            <a:ext cx="4282916" cy="715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392" y="985922"/>
            <a:ext cx="4282916" cy="23499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1392" y="3432725"/>
            <a:ext cx="1117283" cy="197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3BB19-8394-494E-950F-DAE77A861D95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44888" y="3432725"/>
            <a:ext cx="1675924" cy="197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07025" y="3432725"/>
            <a:ext cx="1117283" cy="197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C03FC-846D-4BA8-B15A-881E6EF36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589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93776" rtl="0" eaLnBrk="1" latinLnBrk="0" hangingPunct="1">
        <a:lnSpc>
          <a:spcPct val="90000"/>
        </a:lnSpc>
        <a:spcBef>
          <a:spcPct val="0"/>
        </a:spcBef>
        <a:buNone/>
        <a:defRPr sz="237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3444" indent="-123444" algn="l" defTabSz="493776" rtl="0" eaLnBrk="1" latinLnBrk="0" hangingPunct="1">
        <a:lnSpc>
          <a:spcPct val="90000"/>
        </a:lnSpc>
        <a:spcBef>
          <a:spcPts val="54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1pPr>
      <a:lvl2pPr marL="370332" indent="-123444" algn="l" defTabSz="493776" rtl="0" eaLnBrk="1" latinLnBrk="0" hangingPunct="1">
        <a:lnSpc>
          <a:spcPct val="90000"/>
        </a:lnSpc>
        <a:spcBef>
          <a:spcPts val="270"/>
        </a:spcBef>
        <a:buFont typeface="Arial" panose="020B0604020202020204" pitchFamily="34" charset="0"/>
        <a:buChar char="•"/>
        <a:defRPr sz="1296" kern="1200">
          <a:solidFill>
            <a:schemeClr val="tx1"/>
          </a:solidFill>
          <a:latin typeface="+mn-lt"/>
          <a:ea typeface="+mn-ea"/>
          <a:cs typeface="+mn-cs"/>
        </a:defRPr>
      </a:lvl2pPr>
      <a:lvl3pPr marL="617220" indent="-123444" algn="l" defTabSz="493776" rtl="0" eaLnBrk="1" latinLnBrk="0" hangingPunct="1">
        <a:lnSpc>
          <a:spcPct val="90000"/>
        </a:lnSpc>
        <a:spcBef>
          <a:spcPts val="27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64108" indent="-123444" algn="l" defTabSz="493776" rtl="0" eaLnBrk="1" latinLnBrk="0" hangingPunct="1">
        <a:lnSpc>
          <a:spcPct val="90000"/>
        </a:lnSpc>
        <a:spcBef>
          <a:spcPts val="270"/>
        </a:spcBef>
        <a:buFont typeface="Arial" panose="020B0604020202020204" pitchFamily="34" charset="0"/>
        <a:buChar char="•"/>
        <a:defRPr sz="972" kern="1200">
          <a:solidFill>
            <a:schemeClr val="tx1"/>
          </a:solidFill>
          <a:latin typeface="+mn-lt"/>
          <a:ea typeface="+mn-ea"/>
          <a:cs typeface="+mn-cs"/>
        </a:defRPr>
      </a:lvl4pPr>
      <a:lvl5pPr marL="1110996" indent="-123444" algn="l" defTabSz="493776" rtl="0" eaLnBrk="1" latinLnBrk="0" hangingPunct="1">
        <a:lnSpc>
          <a:spcPct val="90000"/>
        </a:lnSpc>
        <a:spcBef>
          <a:spcPts val="270"/>
        </a:spcBef>
        <a:buFont typeface="Arial" panose="020B0604020202020204" pitchFamily="34" charset="0"/>
        <a:buChar char="•"/>
        <a:defRPr sz="972" kern="1200">
          <a:solidFill>
            <a:schemeClr val="tx1"/>
          </a:solidFill>
          <a:latin typeface="+mn-lt"/>
          <a:ea typeface="+mn-ea"/>
          <a:cs typeface="+mn-cs"/>
        </a:defRPr>
      </a:lvl5pPr>
      <a:lvl6pPr marL="1357884" indent="-123444" algn="l" defTabSz="493776" rtl="0" eaLnBrk="1" latinLnBrk="0" hangingPunct="1">
        <a:lnSpc>
          <a:spcPct val="90000"/>
        </a:lnSpc>
        <a:spcBef>
          <a:spcPts val="270"/>
        </a:spcBef>
        <a:buFont typeface="Arial" panose="020B0604020202020204" pitchFamily="34" charset="0"/>
        <a:buChar char="•"/>
        <a:defRPr sz="972" kern="1200">
          <a:solidFill>
            <a:schemeClr val="tx1"/>
          </a:solidFill>
          <a:latin typeface="+mn-lt"/>
          <a:ea typeface="+mn-ea"/>
          <a:cs typeface="+mn-cs"/>
        </a:defRPr>
      </a:lvl6pPr>
      <a:lvl7pPr marL="1604772" indent="-123444" algn="l" defTabSz="493776" rtl="0" eaLnBrk="1" latinLnBrk="0" hangingPunct="1">
        <a:lnSpc>
          <a:spcPct val="90000"/>
        </a:lnSpc>
        <a:spcBef>
          <a:spcPts val="270"/>
        </a:spcBef>
        <a:buFont typeface="Arial" panose="020B0604020202020204" pitchFamily="34" charset="0"/>
        <a:buChar char="•"/>
        <a:defRPr sz="972" kern="1200">
          <a:solidFill>
            <a:schemeClr val="tx1"/>
          </a:solidFill>
          <a:latin typeface="+mn-lt"/>
          <a:ea typeface="+mn-ea"/>
          <a:cs typeface="+mn-cs"/>
        </a:defRPr>
      </a:lvl7pPr>
      <a:lvl8pPr marL="1851660" indent="-123444" algn="l" defTabSz="493776" rtl="0" eaLnBrk="1" latinLnBrk="0" hangingPunct="1">
        <a:lnSpc>
          <a:spcPct val="90000"/>
        </a:lnSpc>
        <a:spcBef>
          <a:spcPts val="270"/>
        </a:spcBef>
        <a:buFont typeface="Arial" panose="020B0604020202020204" pitchFamily="34" charset="0"/>
        <a:buChar char="•"/>
        <a:defRPr sz="972" kern="1200">
          <a:solidFill>
            <a:schemeClr val="tx1"/>
          </a:solidFill>
          <a:latin typeface="+mn-lt"/>
          <a:ea typeface="+mn-ea"/>
          <a:cs typeface="+mn-cs"/>
        </a:defRPr>
      </a:lvl8pPr>
      <a:lvl9pPr marL="2098548" indent="-123444" algn="l" defTabSz="493776" rtl="0" eaLnBrk="1" latinLnBrk="0" hangingPunct="1">
        <a:lnSpc>
          <a:spcPct val="90000"/>
        </a:lnSpc>
        <a:spcBef>
          <a:spcPts val="270"/>
        </a:spcBef>
        <a:buFont typeface="Arial" panose="020B0604020202020204" pitchFamily="34" charset="0"/>
        <a:buChar char="•"/>
        <a:defRPr sz="9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93776" rtl="0" eaLnBrk="1" latinLnBrk="0" hangingPunct="1">
        <a:defRPr sz="972" kern="1200">
          <a:solidFill>
            <a:schemeClr val="tx1"/>
          </a:solidFill>
          <a:latin typeface="+mn-lt"/>
          <a:ea typeface="+mn-ea"/>
          <a:cs typeface="+mn-cs"/>
        </a:defRPr>
      </a:lvl1pPr>
      <a:lvl2pPr marL="246888" algn="l" defTabSz="493776" rtl="0" eaLnBrk="1" latinLnBrk="0" hangingPunct="1">
        <a:defRPr sz="972" kern="1200">
          <a:solidFill>
            <a:schemeClr val="tx1"/>
          </a:solidFill>
          <a:latin typeface="+mn-lt"/>
          <a:ea typeface="+mn-ea"/>
          <a:cs typeface="+mn-cs"/>
        </a:defRPr>
      </a:lvl2pPr>
      <a:lvl3pPr marL="493776" algn="l" defTabSz="493776" rtl="0" eaLnBrk="1" latinLnBrk="0" hangingPunct="1">
        <a:defRPr sz="972" kern="1200">
          <a:solidFill>
            <a:schemeClr val="tx1"/>
          </a:solidFill>
          <a:latin typeface="+mn-lt"/>
          <a:ea typeface="+mn-ea"/>
          <a:cs typeface="+mn-cs"/>
        </a:defRPr>
      </a:lvl3pPr>
      <a:lvl4pPr marL="740664" algn="l" defTabSz="493776" rtl="0" eaLnBrk="1" latinLnBrk="0" hangingPunct="1">
        <a:defRPr sz="972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" algn="l" defTabSz="493776" rtl="0" eaLnBrk="1" latinLnBrk="0" hangingPunct="1">
        <a:defRPr sz="972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algn="l" defTabSz="493776" rtl="0" eaLnBrk="1" latinLnBrk="0" hangingPunct="1">
        <a:defRPr sz="972" kern="1200">
          <a:solidFill>
            <a:schemeClr val="tx1"/>
          </a:solidFill>
          <a:latin typeface="+mn-lt"/>
          <a:ea typeface="+mn-ea"/>
          <a:cs typeface="+mn-cs"/>
        </a:defRPr>
      </a:lvl6pPr>
      <a:lvl7pPr marL="1481328" algn="l" defTabSz="493776" rtl="0" eaLnBrk="1" latinLnBrk="0" hangingPunct="1">
        <a:defRPr sz="972" kern="1200">
          <a:solidFill>
            <a:schemeClr val="tx1"/>
          </a:solidFill>
          <a:latin typeface="+mn-lt"/>
          <a:ea typeface="+mn-ea"/>
          <a:cs typeface="+mn-cs"/>
        </a:defRPr>
      </a:lvl7pPr>
      <a:lvl8pPr marL="1728216" algn="l" defTabSz="493776" rtl="0" eaLnBrk="1" latinLnBrk="0" hangingPunct="1">
        <a:defRPr sz="972" kern="1200">
          <a:solidFill>
            <a:schemeClr val="tx1"/>
          </a:solidFill>
          <a:latin typeface="+mn-lt"/>
          <a:ea typeface="+mn-ea"/>
          <a:cs typeface="+mn-cs"/>
        </a:defRPr>
      </a:lvl8pPr>
      <a:lvl9pPr marL="1975104" algn="l" defTabSz="493776" rtl="0" eaLnBrk="1" latinLnBrk="0" hangingPunct="1">
        <a:defRPr sz="9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lh5.googleusercontent.com/piktaMbhvw1qfzeJfNMzL5fHDtEEUA053mpQtAY-m7qhU_0ucgNc5ARyNUCIE7CYbKOGEEeYMf8KNONNodkRkf76z5_6vXRTAFMZzw1UgrvKrGJasoaZytu611s2Zy0svTYo0O69">
            <a:extLst>
              <a:ext uri="{FF2B5EF4-FFF2-40B4-BE49-F238E27FC236}">
                <a16:creationId xmlns:a16="http://schemas.microsoft.com/office/drawing/2014/main" id="{E68FEFF4-A82B-40D3-9087-06754F0121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" y="-1587"/>
            <a:ext cx="4962525" cy="3705225"/>
          </a:xfrm>
          <a:prstGeom prst="rect">
            <a:avLst/>
          </a:prstGeom>
          <a:noFill/>
          <a:effectLst>
            <a:glow rad="38100">
              <a:schemeClr val="bg1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s://lh5.googleusercontent.com/piktaMbhvw1qfzeJfNMzL5fHDtEEUA053mpQtAY-m7qhU_0ucgNc5ARyNUCIE7CYbKOGEEeYMf8KNONNodkRkf76z5_6vXRTAFMZzw1UgrvKrGJasoaZytu611s2Zy0svTYo0O69">
            <a:extLst>
              <a:ext uri="{FF2B5EF4-FFF2-40B4-BE49-F238E27FC236}">
                <a16:creationId xmlns:a16="http://schemas.microsoft.com/office/drawing/2014/main" id="{955F4839-2701-4504-A4A0-D760462C11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2500" b="99000" l="1250" r="18563">
                        <a14:foregroundMark x1="8172" y1="81000" x2="8375" y2="84583"/>
                        <a14:foregroundMark x1="8149" y1="80597" x2="8172" y2="81000"/>
                        <a14:foregroundMark x1="8088" y1="79523" x2="8147" y2="80562"/>
                        <a14:foregroundMark x1="7625" y1="71333" x2="8076" y2="79307"/>
                        <a14:foregroundMark x1="8375" y1="84583" x2="13250" y2="73917"/>
                        <a14:foregroundMark x1="11813" y1="73833" x2="13625" y2="84417"/>
                        <a14:foregroundMark x1="10813" y1="78417" x2="9938" y2="87167"/>
                        <a14:foregroundMark x1="8313" y1="84667" x2="13938" y2="76000"/>
                        <a14:foregroundMark x1="10063" y1="76000" x2="8375" y2="89000"/>
                        <a14:foregroundMark x1="8375" y1="89000" x2="17563" y2="84250"/>
                        <a14:foregroundMark x1="17563" y1="84250" x2="13625" y2="72000"/>
                        <a14:foregroundMark x1="13625" y1="72000" x2="13625" y2="70417"/>
                        <a14:foregroundMark x1="11750" y1="74083" x2="9188" y2="57833"/>
                        <a14:foregroundMark x1="7250" y1="54167" x2="4375" y2="42500"/>
                        <a14:foregroundMark x1="3282" y1="89511" x2="4792" y2="91128"/>
                        <a14:foregroundMark x1="938" y1="87000" x2="3273" y2="89502"/>
                        <a14:foregroundMark x1="12937" y1="92250" x2="14813" y2="89000"/>
                        <a14:foregroundMark x1="14625" y1="90833" x2="12750" y2="96333"/>
                        <a14:foregroundMark x1="11500" y1="99000" x2="12438" y2="96333"/>
                        <a14:foregroundMark x1="1250" y1="87667" x2="8500" y2="96083"/>
                        <a14:foregroundMark x1="8500" y1="96083" x2="9125" y2="96333"/>
                        <a14:foregroundMark x1="3500" y1="43917" x2="2750" y2="44583"/>
                        <a14:foregroundMark x1="5188" y1="42500" x2="6938" y2="45833"/>
                        <a14:foregroundMark x1="5125" y1="47000" x2="3750" y2="46250"/>
                        <a14:foregroundMark x1="18188" y1="80083" x2="17875" y2="83833"/>
                        <a14:foregroundMark x1="18063" y1="80167" x2="18563" y2="84083"/>
                        <a14:backgroundMark x1="8063" y1="47083" x2="13938" y2="67083"/>
                        <a14:backgroundMark x1="5875" y1="89833" x2="11125" y2="95417"/>
                        <a14:backgroundMark x1="5919" y1="90299" x2="7563" y2="82833"/>
                        <a14:backgroundMark x1="5250" y1="69833" x2="3688" y2="82917"/>
                        <a14:backgroundMark x1="3688" y1="82917" x2="313" y2="85333"/>
                        <a14:backgroundMark x1="1188" y1="84333" x2="3063" y2="76083"/>
                        <a14:backgroundMark x1="1875" y1="85000" x2="3875" y2="86500"/>
                        <a14:backgroundMark x1="7688" y1="81000" x2="7688" y2="81000"/>
                        <a14:backgroundMark x1="7688" y1="81083" x2="7813" y2="80333"/>
                        <a14:backgroundMark x1="7938" y1="81333" x2="8063" y2="79500"/>
                        <a14:backgroundMark x1="3188" y1="56250" x2="3250" y2="50333"/>
                        <a14:backgroundMark x1="3813" y1="86250" x2="3688" y2="87083"/>
                        <a14:backgroundMark x1="4063" y1="86167" x2="3313" y2="88167"/>
                        <a14:backgroundMark x1="3875" y1="87417" x2="4313" y2="86333"/>
                        <a14:backgroundMark x1="4188" y1="85750" x2="3875" y2="88083"/>
                        <a14:backgroundMark x1="5750" y1="90833" x2="5438" y2="90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84" t="39324" r="79559" b="2521"/>
          <a:stretch/>
        </p:blipFill>
        <p:spPr bwMode="auto">
          <a:xfrm>
            <a:off x="20637" y="1456796"/>
            <a:ext cx="995361" cy="2154767"/>
          </a:xfrm>
          <a:prstGeom prst="rect">
            <a:avLst/>
          </a:prstGeom>
          <a:noFill/>
          <a:effectLst>
            <a:glow rad="38100">
              <a:schemeClr val="bg1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s://lh5.googleusercontent.com/piktaMbhvw1qfzeJfNMzL5fHDtEEUA053mpQtAY-m7qhU_0ucgNc5ARyNUCIE7CYbKOGEEeYMf8KNONNodkRkf76z5_6vXRTAFMZzw1UgrvKrGJasoaZytu611s2Zy0svTYo0O69">
            <a:extLst>
              <a:ext uri="{FF2B5EF4-FFF2-40B4-BE49-F238E27FC236}">
                <a16:creationId xmlns:a16="http://schemas.microsoft.com/office/drawing/2014/main" id="{4B3DEB22-374A-4E4C-B22D-0394FC1336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6500" b="98000" l="81813" r="96000">
                        <a14:foregroundMark x1="85625" y1="78667" x2="84438" y2="79583"/>
                        <a14:foregroundMark x1="83500" y1="81167" x2="85500" y2="77667"/>
                        <a14:foregroundMark x1="84063" y1="79833" x2="85188" y2="77083"/>
                        <a14:foregroundMark x1="84438" y1="79333" x2="85938" y2="77500"/>
                        <a14:foregroundMark x1="85688" y1="79000" x2="84563" y2="78167"/>
                        <a14:foregroundMark x1="83438" y1="79833" x2="85938" y2="77333"/>
                        <a14:foregroundMark x1="83938" y1="80000" x2="87000" y2="76667"/>
                        <a14:foregroundMark x1="94938" y1="85667" x2="92125" y2="98083"/>
                        <a14:foregroundMark x1="92125" y1="98083" x2="87000" y2="96167"/>
                        <a14:foregroundMark x1="95063" y1="85333" x2="93375" y2="96167"/>
                        <a14:foregroundMark x1="93313" y1="96167" x2="96000" y2="86750"/>
                        <a14:foregroundMark x1="95563" y1="89583" x2="87250" y2="78833"/>
                        <a14:foregroundMark x1="85813" y1="77333" x2="86563" y2="77333"/>
                        <a14:foregroundMark x1="86375" y1="77083" x2="84375" y2="77833"/>
                        <a14:foregroundMark x1="85125" y1="78167" x2="86313" y2="77083"/>
                        <a14:foregroundMark x1="84938" y1="78167" x2="86563" y2="76500"/>
                        <a14:foregroundMark x1="85875" y1="95500" x2="87625" y2="96917"/>
                        <a14:foregroundMark x1="86250" y1="94917" x2="87375" y2="96583"/>
                        <a14:foregroundMark x1="86438" y1="95167" x2="87500" y2="96833"/>
                        <a14:foregroundMark x1="86375" y1="95167" x2="88750" y2="97667"/>
                        <a14:foregroundMark x1="88750" y1="97667" x2="87250" y2="95083"/>
                        <a14:foregroundMark x1="85938" y1="94833" x2="87875" y2="97500"/>
                        <a14:backgroundMark x1="91250" y1="79500" x2="93188" y2="81750"/>
                        <a14:backgroundMark x1="91125" y1="78500" x2="92125" y2="79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0175" t="75493" r="3106" b="72"/>
          <a:stretch/>
        </p:blipFill>
        <p:spPr bwMode="auto">
          <a:xfrm>
            <a:off x="4013994" y="2798233"/>
            <a:ext cx="829734" cy="905405"/>
          </a:xfrm>
          <a:prstGeom prst="rect">
            <a:avLst/>
          </a:prstGeom>
          <a:noFill/>
          <a:effectLst>
            <a:glow rad="38100">
              <a:schemeClr val="bg1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https://lh5.googleusercontent.com/piktaMbhvw1qfzeJfNMzL5fHDtEEUA053mpQtAY-m7qhU_0ucgNc5ARyNUCIE7CYbKOGEEeYMf8KNONNodkRkf76z5_6vXRTAFMZzw1UgrvKrGJasoaZytu611s2Zy0svTYo0O69">
            <a:extLst>
              <a:ext uri="{FF2B5EF4-FFF2-40B4-BE49-F238E27FC236}">
                <a16:creationId xmlns:a16="http://schemas.microsoft.com/office/drawing/2014/main" id="{423C1405-61B7-43D9-BAA5-9A51E7C90B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6417" b="84500" l="72438" r="91438">
                        <a14:foregroundMark x1="74243" y1="76776" x2="74502" y2="79254"/>
                        <a14:foregroundMark x1="73875" y1="73250" x2="74115" y2="75546"/>
                        <a14:foregroundMark x1="73500" y1="74750" x2="73385" y2="75069"/>
                        <a14:foregroundMark x1="73375" y1="73833" x2="73161" y2="74923"/>
                        <a14:foregroundMark x1="81875" y1="68583" x2="90813" y2="56417"/>
                        <a14:foregroundMark x1="85063" y1="63167" x2="91438" y2="56833"/>
                        <a14:foregroundMark x1="76000" y1="74667" x2="76448" y2="73985"/>
                        <a14:foregroundMark x1="80413" y1="71884" x2="80188" y2="74833"/>
                        <a14:foregroundMark x1="81619" y1="71045" x2="80250" y2="78417"/>
                        <a14:foregroundMark x1="81813" y1="70000" x2="81682" y2="70708"/>
                        <a14:foregroundMark x1="81813" y1="74000" x2="81000" y2="76417"/>
                        <a14:foregroundMark x1="81750" y1="76083" x2="80313" y2="79167"/>
                        <a14:foregroundMark x1="80375" y1="78167" x2="79563" y2="80500"/>
                        <a14:foregroundMark x1="86000" y1="62667" x2="89188" y2="58333"/>
                        <a14:foregroundMark x1="86313" y1="62417" x2="88188" y2="59750"/>
                        <a14:foregroundMark x1="86813" y1="61000" x2="87938" y2="59917"/>
                        <a14:foregroundMark x1="87188" y1="60083" x2="90000" y2="56833"/>
                        <a14:foregroundMark x1="75596" y1="83062" x2="76313" y2="81333"/>
                        <a14:foregroundMark x1="74375" y1="82250" x2="79375" y2="76417"/>
                        <a14:foregroundMark x1="79313" y1="76333" x2="76813" y2="79833"/>
                        <a14:foregroundMark x1="78375" y1="77167" x2="76688" y2="82083"/>
                        <a14:foregroundMark x1="80938" y1="73167" x2="78500" y2="72167"/>
                        <a14:foregroundMark x1="79125" y1="73000" x2="77938" y2="71833"/>
                        <a14:foregroundMark x1="78188" y1="72000" x2="77375" y2="71000"/>
                        <a14:foregroundMark x1="77688" y1="71333" x2="77375" y2="70833"/>
                        <a14:foregroundMark x1="76563" y1="71167" x2="77750" y2="70417"/>
                        <a14:foregroundMark x1="73438" y1="73833" x2="72776" y2="77861"/>
                        <a14:foregroundMark x1="73125" y1="75000" x2="72563" y2="76083"/>
                        <a14:foregroundMark x1="72625" y1="75417" x2="72500" y2="79000"/>
                        <a14:backgroundMark x1="79500" y1="63750" x2="77125" y2="65917"/>
                        <a14:backgroundMark x1="72688" y1="72333" x2="75875" y2="70917"/>
                        <a14:backgroundMark x1="80188" y1="66750" x2="84625" y2="61500"/>
                        <a14:backgroundMark x1="79313" y1="67000" x2="78563" y2="68833"/>
                        <a14:backgroundMark x1="74625" y1="85500" x2="73813" y2="85000"/>
                        <a14:backgroundMark x1="74189" y1="84473" x2="75438" y2="85167"/>
                        <a14:backgroundMark x1="85063" y1="67667" x2="84125" y2="68833"/>
                        <a14:backgroundMark x1="90125" y1="69083" x2="89063" y2="71917"/>
                        <a14:backgroundMark x1="86875" y1="74583" x2="81875" y2="81167"/>
                        <a14:backgroundMark x1="79000" y1="69333" x2="78813" y2="70000"/>
                        <a14:backgroundMark x1="79250" y1="69417" x2="79125" y2="69813"/>
                        <a14:backgroundMark x1="71125" y1="79083" x2="72250" y2="81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1730" t="54339" r="8214" b="14750"/>
          <a:stretch/>
        </p:blipFill>
        <p:spPr bwMode="auto">
          <a:xfrm>
            <a:off x="3559850" y="2004826"/>
            <a:ext cx="995360" cy="1145380"/>
          </a:xfrm>
          <a:prstGeom prst="rect">
            <a:avLst/>
          </a:prstGeom>
          <a:noFill/>
          <a:effectLst>
            <a:glow rad="38100">
              <a:schemeClr val="bg1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https://lh5.googleusercontent.com/piktaMbhvw1qfzeJfNMzL5fHDtEEUA053mpQtAY-m7qhU_0ucgNc5ARyNUCIE7CYbKOGEEeYMf8KNONNodkRkf76z5_6vXRTAFMZzw1UgrvKrGJasoaZytu611s2Zy0svTYo0O69">
            <a:extLst>
              <a:ext uri="{FF2B5EF4-FFF2-40B4-BE49-F238E27FC236}">
                <a16:creationId xmlns:a16="http://schemas.microsoft.com/office/drawing/2014/main" id="{A21A41A5-87C4-4A5D-A899-44C0474FEA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2917" b="98000" l="48125" r="79938">
                        <a14:foregroundMark x1="72354" y1="65755" x2="74375" y2="67083"/>
                        <a14:foregroundMark x1="56875" y1="55583" x2="69552" y2="63914"/>
                        <a14:foregroundMark x1="74375" y1="67083" x2="67063" y2="58500"/>
                        <a14:foregroundMark x1="60263" y1="54222" x2="58188" y2="52917"/>
                        <a14:foregroundMark x1="67063" y1="58500" x2="60292" y2="54241"/>
                        <a14:foregroundMark x1="60223" y1="54460" x2="75438" y2="66000"/>
                        <a14:foregroundMark x1="58188" y1="52917" x2="60194" y2="54438"/>
                        <a14:foregroundMark x1="75438" y1="66000" x2="66250" y2="60083"/>
                        <a14:foregroundMark x1="66250" y1="60083" x2="75688" y2="62750"/>
                        <a14:foregroundMark x1="75688" y1="62750" x2="64813" y2="59333"/>
                        <a14:foregroundMark x1="72309" y1="65824" x2="74438" y2="67667"/>
                        <a14:foregroundMark x1="64813" y1="59333" x2="71376" y2="65016"/>
                        <a14:foregroundMark x1="75125" y1="62917" x2="72938" y2="65333"/>
                        <a14:foregroundMark x1="75063" y1="63333" x2="79125" y2="66000"/>
                        <a14:foregroundMark x1="75500" y1="63833" x2="78563" y2="66667"/>
                        <a14:foregroundMark x1="78938" y1="65333" x2="79125" y2="69167"/>
                        <a14:foregroundMark x1="78625" y1="69500" x2="79875" y2="66333"/>
                        <a14:foregroundMark x1="79000" y1="69583" x2="79938" y2="66500"/>
                        <a14:foregroundMark x1="57875" y1="56833" x2="62375" y2="59250"/>
                        <a14:foregroundMark x1="67134" y1="88232" x2="68250" y2="91667"/>
                        <a14:foregroundMark x1="57313" y1="58000" x2="66199" y2="85354"/>
                        <a14:foregroundMark x1="48125" y1="85083" x2="52812" y2="77667"/>
                        <a14:foregroundMark x1="50438" y1="81083" x2="75750" y2="68833"/>
                        <a14:foregroundMark x1="66938" y1="98000" x2="69073" y2="91823"/>
                        <a14:foregroundMark x1="69688" y1="88583" x2="70000" y2="87333"/>
                        <a14:foregroundMark x1="69938" y1="87417" x2="69721" y2="88596"/>
                        <a14:foregroundMark x1="68688" y1="92167" x2="69875" y2="88667"/>
                        <a14:foregroundMark x1="71563" y1="60417" x2="74688" y2="62250"/>
                        <a14:foregroundMark x1="70938" y1="59833" x2="75813" y2="62667"/>
                        <a14:foregroundMark x1="61882" y1="54833" x2="65063" y2="56917"/>
                        <a14:foregroundMark x1="61500" y1="54583" x2="61882" y2="54833"/>
                        <a14:foregroundMark x1="62063" y1="54750" x2="62063" y2="54667"/>
                        <a14:foregroundMark x1="64813" y1="56167" x2="64813" y2="56167"/>
                        <a14:foregroundMark x1="64563" y1="56083" x2="64563" y2="56083"/>
                        <a14:foregroundMark x1="64563" y1="55917" x2="64563" y2="55917"/>
                        <a14:foregroundMark x1="64813" y1="55750" x2="64813" y2="55917"/>
                        <a14:foregroundMark x1="64250" y1="55750" x2="64250" y2="55750"/>
                        <a14:foregroundMark x1="64688" y1="55917" x2="64688" y2="55917"/>
                        <a14:foregroundMark x1="64438" y1="55417" x2="64438" y2="55417"/>
                        <a14:foregroundMark x1="64063" y1="56000" x2="61750" y2="55000"/>
                        <a14:foregroundMark x1="60875" y1="54500" x2="60813" y2="54500"/>
                        <a14:foregroundMark x1="60279" y1="54171" x2="59688" y2="53833"/>
                        <a14:foregroundMark x1="60563" y1="54333" x2="60309" y2="54188"/>
                        <a14:backgroundMark x1="55125" y1="63250" x2="58313" y2="72167"/>
                        <a14:backgroundMark x1="57500" y1="63833" x2="54500" y2="76167"/>
                        <a14:backgroundMark x1="54500" y1="76167" x2="54125" y2="76250"/>
                        <a14:backgroundMark x1="51250" y1="84500" x2="59062" y2="79167"/>
                        <a14:backgroundMark x1="52563" y1="83833" x2="62438" y2="85417"/>
                        <a14:backgroundMark x1="62438" y1="85417" x2="66063" y2="95917"/>
                        <a14:backgroundMark x1="66313" y1="76333" x2="75688" y2="75167"/>
                        <a14:backgroundMark x1="75063" y1="72833" x2="68313" y2="80083"/>
                        <a14:backgroundMark x1="61000" y1="61833" x2="69313" y2="68750"/>
                        <a14:backgroundMark x1="69313" y1="68750" x2="69625" y2="68583"/>
                        <a14:backgroundMark x1="56437" y1="61333" x2="60188" y2="73417"/>
                        <a14:backgroundMark x1="57813" y1="83667" x2="63000" y2="81333"/>
                        <a14:backgroundMark x1="59988" y1="60146" x2="62500" y2="67000"/>
                        <a14:backgroundMark x1="70836" y1="91456" x2="74188" y2="97667"/>
                        <a14:backgroundMark x1="67125" y1="84583" x2="69541" y2="89059"/>
                        <a14:backgroundMark x1="71750" y1="84917" x2="74500" y2="97167"/>
                        <a14:backgroundMark x1="74188" y1="84583" x2="76938" y2="94750"/>
                        <a14:backgroundMark x1="75438" y1="86417" x2="77563" y2="93917"/>
                        <a14:backgroundMark x1="76438" y1="80417" x2="78875" y2="90583"/>
                        <a14:backgroundMark x1="71313" y1="72833" x2="75250" y2="84583"/>
                        <a14:backgroundMark x1="75250" y1="84583" x2="75250" y2="84667"/>
                        <a14:backgroundMark x1="70750" y1="89000" x2="68875" y2="97250"/>
                        <a14:backgroundMark x1="67490" y1="56167" x2="71063" y2="58500"/>
                        <a14:backgroundMark x1="67107" y1="55917" x2="67490" y2="56167"/>
                        <a14:backgroundMark x1="66154" y1="55295" x2="66851" y2="55750"/>
                        <a14:backgroundMark x1="72000" y1="67917" x2="72250" y2="69167"/>
                        <a14:backgroundMark x1="63375" y1="62417" x2="71375" y2="67250"/>
                        <a14:backgroundMark x1="65000" y1="54417" x2="65000" y2="54500"/>
                        <a14:backgroundMark x1="77688" y1="73417" x2="77188" y2="74250"/>
                        <a14:backgroundMark x1="59875" y1="52333" x2="59875" y2="52500"/>
                        <a14:backgroundMark x1="60875" y1="52917" x2="60875" y2="52917"/>
                        <a14:backgroundMark x1="60625" y1="53083" x2="60688" y2="53000"/>
                        <a14:backgroundMark x1="63938" y1="54167" x2="63938" y2="54167"/>
                        <a14:backgroundMark x1="63813" y1="54500" x2="63813" y2="54500"/>
                        <a14:backgroundMark x1="64375" y1="54833" x2="64375" y2="54833"/>
                        <a14:backgroundMark x1="64313" y1="54833" x2="64313" y2="548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613" t="51595" r="19289" b="-1"/>
          <a:stretch/>
        </p:blipFill>
        <p:spPr bwMode="auto">
          <a:xfrm>
            <a:off x="2321720" y="1908119"/>
            <a:ext cx="1692274" cy="1793614"/>
          </a:xfrm>
          <a:prstGeom prst="rect">
            <a:avLst/>
          </a:prstGeom>
          <a:noFill/>
          <a:effectLst>
            <a:glow rad="38100">
              <a:schemeClr val="bg1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https://lh5.googleusercontent.com/piktaMbhvw1qfzeJfNMzL5fHDtEEUA053mpQtAY-m7qhU_0ucgNc5ARyNUCIE7CYbKOGEEeYMf8KNONNodkRkf76z5_6vXRTAFMZzw1UgrvKrGJasoaZytu611s2Zy0svTYo0O69">
            <a:extLst>
              <a:ext uri="{FF2B5EF4-FFF2-40B4-BE49-F238E27FC236}">
                <a16:creationId xmlns:a16="http://schemas.microsoft.com/office/drawing/2014/main" id="{AF5D8AF2-D64A-4DB2-B73F-12A88E2363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5250" b="61917" l="0" r="16500">
                        <a14:foregroundMark x1="4438" y1="30083" x2="9000" y2="29333"/>
                        <a14:foregroundMark x1="6875" y1="25250" x2="2584" y2="27457"/>
                        <a14:foregroundMark x1="3814" y1="37099" x2="0" y2="38833"/>
                        <a14:foregroundMark x1="5313" y1="36417" x2="3879" y2="37069"/>
                        <a14:foregroundMark x1="3938" y1="38167" x2="4125" y2="41000"/>
                        <a14:foregroundMark x1="4135" y1="53346" x2="4063" y2="55750"/>
                        <a14:foregroundMark x1="4317" y1="47291" x2="4256" y2="49320"/>
                        <a14:foregroundMark x1="4563" y1="39083" x2="4478" y2="41919"/>
                        <a14:foregroundMark x1="12750" y1="48833" x2="16500" y2="55167"/>
                        <a14:backgroundMark x1="14688" y1="33750" x2="10875" y2="40083"/>
                        <a14:backgroundMark x1="10875" y1="40333" x2="8563" y2="41583"/>
                        <a14:backgroundMark x1="10000" y1="38167" x2="7375" y2="42583"/>
                        <a14:backgroundMark x1="1500" y1="46083" x2="188" y2="53333"/>
                        <a14:backgroundMark x1="5563" y1="49500" x2="5250" y2="53500"/>
                        <a14:backgroundMark x1="4688" y1="41833" x2="7750" y2="54667"/>
                        <a14:backgroundMark x1="7750" y1="54667" x2="6688" y2="44250"/>
                        <a14:backgroundMark x1="1125" y1="28333" x2="4125" y2="35333"/>
                        <a14:backgroundMark x1="3125" y1="40833" x2="3438" y2="385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5" t="22285" r="83560" b="33598"/>
          <a:stretch/>
        </p:blipFill>
        <p:spPr bwMode="auto">
          <a:xfrm>
            <a:off x="0" y="821268"/>
            <a:ext cx="806168" cy="1634596"/>
          </a:xfrm>
          <a:prstGeom prst="rect">
            <a:avLst/>
          </a:prstGeom>
          <a:noFill/>
          <a:effectLst>
            <a:glow rad="38100">
              <a:schemeClr val="bg1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https://lh5.googleusercontent.com/piktaMbhvw1qfzeJfNMzL5fHDtEEUA053mpQtAY-m7qhU_0ucgNc5ARyNUCIE7CYbKOGEEeYMf8KNONNodkRkf76z5_6vXRTAFMZzw1UgrvKrGJasoaZytu611s2Zy0svTYo0O69">
            <a:extLst>
              <a:ext uri="{FF2B5EF4-FFF2-40B4-BE49-F238E27FC236}">
                <a16:creationId xmlns:a16="http://schemas.microsoft.com/office/drawing/2014/main" id="{B458082E-6A98-4815-A740-AEE9615000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3696" b="92470" l="54732" r="6196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3828" t="82599" r="37131" b="6433"/>
          <a:stretch/>
        </p:blipFill>
        <p:spPr bwMode="auto">
          <a:xfrm>
            <a:off x="2665617" y="3047735"/>
            <a:ext cx="448733" cy="406400"/>
          </a:xfrm>
          <a:prstGeom prst="rect">
            <a:avLst/>
          </a:prstGeom>
          <a:noFill/>
          <a:effectLst>
            <a:glow rad="38100">
              <a:schemeClr val="bg1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ttps://lh5.googleusercontent.com/piktaMbhvw1qfzeJfNMzL5fHDtEEUA053mpQtAY-m7qhU_0ucgNc5ARyNUCIE7CYbKOGEEeYMf8KNONNodkRkf76z5_6vXRTAFMZzw1UgrvKrGJasoaZytu611s2Zy0svTYo0O69">
            <a:extLst>
              <a:ext uri="{FF2B5EF4-FFF2-40B4-BE49-F238E27FC236}">
                <a16:creationId xmlns:a16="http://schemas.microsoft.com/office/drawing/2014/main" id="{BFCB345D-A340-4BA2-B18D-84AB60060B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2500" b="46417" l="15125" r="31813">
                        <a14:foregroundMark x1="17000" y1="32583" x2="22875" y2="33167"/>
                        <a14:foregroundMark x1="19063" y1="33333" x2="24125" y2="35333"/>
                        <a14:foregroundMark x1="21375" y1="36167" x2="25375" y2="35333"/>
                        <a14:foregroundMark x1="27142" y1="36350" x2="27500" y2="36750"/>
                        <a14:foregroundMark x1="27575" y1="35763" x2="27750" y2="35833"/>
                        <a14:foregroundMark x1="29750" y1="38000" x2="22375" y2="46417"/>
                        <a14:foregroundMark x1="22375" y1="46417" x2="16250" y2="39417"/>
                        <a14:foregroundMark x1="15875" y1="38500" x2="15125" y2="41667"/>
                        <a14:foregroundMark x1="29875" y1="38833" x2="30312" y2="45250"/>
                        <a14:foregroundMark x1="31813" y1="39500" x2="31500" y2="43167"/>
                        <a14:foregroundMark x1="24813" y1="34083" x2="26313" y2="36583"/>
                        <a14:foregroundMark x1="21250" y1="33083" x2="24500" y2="33250"/>
                        <a14:foregroundMark x1="26563" y1="34333" x2="29000" y2="37167"/>
                        <a14:backgroundMark x1="25447" y1="31315" x2="26722" y2="323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575" t="30880" r="66350" b="52425"/>
          <a:stretch/>
        </p:blipFill>
        <p:spPr bwMode="auto">
          <a:xfrm>
            <a:off x="641848" y="1147513"/>
            <a:ext cx="996250" cy="618565"/>
          </a:xfrm>
          <a:prstGeom prst="rect">
            <a:avLst/>
          </a:prstGeom>
          <a:noFill/>
          <a:effectLst>
            <a:glow rad="38100">
              <a:schemeClr val="bg1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https://lh5.googleusercontent.com/piktaMbhvw1qfzeJfNMzL5fHDtEEUA053mpQtAY-m7qhU_0ucgNc5ARyNUCIE7CYbKOGEEeYMf8KNONNodkRkf76z5_6vXRTAFMZzw1UgrvKrGJasoaZytu611s2Zy0svTYo0O69">
            <a:extLst>
              <a:ext uri="{FF2B5EF4-FFF2-40B4-BE49-F238E27FC236}">
                <a16:creationId xmlns:a16="http://schemas.microsoft.com/office/drawing/2014/main" id="{6C0EC459-D5B3-40DD-A77D-A2C166A99F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5583" b="50417" l="21813" r="36063">
                        <a14:foregroundMark x1="33250" y1="45750" x2="32718" y2="44838"/>
                        <a14:foregroundMark x1="26680" y1="29949" x2="27446" y2="32734"/>
                        <a14:foregroundMark x1="25125" y1="27083" x2="25938" y2="31000"/>
                        <a14:foregroundMark x1="32749" y1="44814" x2="33338" y2="45899"/>
                        <a14:foregroundMark x1="24006" y1="34333" x2="24065" y2="34670"/>
                        <a14:foregroundMark x1="23905" y1="33750" x2="24006" y2="34333"/>
                        <a14:foregroundMark x1="23688" y1="32500" x2="23905" y2="33750"/>
                        <a14:foregroundMark x1="35954" y1="42750" x2="36063" y2="43250"/>
                        <a14:foregroundMark x1="35500" y1="40667" x2="35954" y2="42750"/>
                        <a14:foregroundMark x1="24418" y1="34333" x2="24453" y2="35446"/>
                        <a14:foregroundMark x1="24399" y1="33750" x2="24418" y2="34333"/>
                        <a14:foregroundMark x1="24313" y1="31083" x2="24399" y2="33750"/>
                        <a14:foregroundMark x1="24630" y1="45117" x2="23250" y2="49333"/>
                        <a14:foregroundMark x1="24805" y1="44750" x2="24813" y2="46000"/>
                        <a14:foregroundMark x1="24802" y1="44333" x2="24805" y2="44750"/>
                        <a14:foregroundMark x1="24799" y1="44000" x2="24801" y2="44250"/>
                        <a14:foregroundMark x1="24794" y1="43190" x2="24799" y2="44000"/>
                        <a14:foregroundMark x1="28438" y1="35583" x2="28063" y2="36083"/>
                        <a14:foregroundMark x1="28125" y1="34917" x2="29063" y2="37559"/>
                        <a14:foregroundMark x1="29625" y1="39167" x2="29688" y2="39333"/>
                        <a14:foregroundMark x1="29396" y1="40250" x2="30062" y2="42250"/>
                        <a14:foregroundMark x1="29063" y1="39250" x2="29340" y2="40083"/>
                        <a14:foregroundMark x1="24438" y1="37333" x2="24438" y2="37333"/>
                        <a14:foregroundMark x1="24563" y1="38000" x2="24563" y2="37833"/>
                        <a14:foregroundMark x1="24563" y1="38000" x2="24563" y2="38000"/>
                        <a14:foregroundMark x1="24813" y1="39167" x2="24875" y2="39250"/>
                        <a14:foregroundMark x1="24938" y1="39917" x2="24938" y2="40000"/>
                        <a14:foregroundMark x1="24438" y1="40333" x2="24438" y2="40333"/>
                        <a14:foregroundMark x1="35375" y1="40167" x2="35375" y2="40167"/>
                        <a14:foregroundMark x1="35563" y1="40083" x2="35563" y2="40083"/>
                        <a14:backgroundMark x1="33610" y1="39180" x2="33413" y2="40007"/>
                        <a14:backgroundMark x1="33400" y1="39351" x2="33260" y2="39724"/>
                        <a14:backgroundMark x1="30188" y1="25583" x2="29063" y2="30833"/>
                        <a14:backgroundMark x1="28034" y1="45305" x2="28313" y2="46667"/>
                        <a14:backgroundMark x1="21438" y1="36083" x2="21563" y2="41833"/>
                        <a14:backgroundMark x1="27245" y1="45511" x2="27375" y2="46917"/>
                        <a14:backgroundMark x1="28784" y1="45410" x2="30062" y2="49417"/>
                        <a14:backgroundMark x1="22688" y1="35167" x2="22579" y2="36391"/>
                        <a14:backgroundMark x1="27478" y1="43691" x2="27813" y2="46250"/>
                        <a14:backgroundMark x1="22313" y1="36500" x2="22813" y2="35000"/>
                        <a14:backgroundMark x1="25563" y1="34917" x2="26144" y2="36084"/>
                        <a14:backgroundMark x1="27749" y1="43540" x2="29250" y2="48667"/>
                        <a14:backgroundMark x1="26713" y1="40000" x2="26854" y2="40482"/>
                        <a14:backgroundMark x1="26128" y1="38000" x2="26689" y2="39917"/>
                        <a14:backgroundMark x1="26002" y1="37571" x2="26128" y2="38000"/>
                        <a14:backgroundMark x1="29250" y1="48667" x2="35000" y2="49083"/>
                        <a14:backgroundMark x1="22812" y1="41411" x2="22875" y2="43333"/>
                        <a14:backgroundMark x1="22776" y1="40333" x2="22807" y2="41267"/>
                        <a14:backgroundMark x1="22765" y1="40000" x2="22776" y2="40333"/>
                        <a14:backgroundMark x1="22699" y1="38000" x2="22762" y2="39917"/>
                        <a14:backgroundMark x1="22677" y1="37333" x2="22699" y2="38000"/>
                        <a14:backgroundMark x1="22625" y1="35750" x2="22677" y2="37333"/>
                        <a14:backgroundMark x1="23188" y1="42167" x2="22625" y2="43500"/>
                        <a14:backgroundMark x1="26429" y1="40333" x2="26438" y2="41167"/>
                        <a14:backgroundMark x1="26425" y1="40000" x2="26429" y2="40333"/>
                        <a14:backgroundMark x1="26406" y1="38354" x2="26424" y2="39917"/>
                        <a14:backgroundMark x1="26375" y1="35667" x2="26378" y2="35946"/>
                        <a14:backgroundMark x1="26875" y1="41409" x2="27187" y2="44250"/>
                        <a14:backgroundMark x1="26757" y1="40333" x2="26778" y2="40524"/>
                        <a14:backgroundMark x1="26720" y1="40000" x2="26757" y2="40333"/>
                        <a14:backgroundMark x1="26599" y1="38897" x2="26711" y2="39917"/>
                        <a14:backgroundMark x1="26891" y1="40333" x2="27875" y2="45583"/>
                        <a14:backgroundMark x1="26829" y1="40000" x2="26891" y2="40333"/>
                        <a14:backgroundMark x1="26648" y1="39036" x2="26813" y2="39917"/>
                        <a14:backgroundMark x1="29170" y1="45586" x2="29812" y2="47583"/>
                        <a14:backgroundMark x1="28471" y1="43137" x2="29313" y2="47083"/>
                        <a14:backgroundMark x1="27375" y1="38000" x2="27793" y2="39958"/>
                        <a14:backgroundMark x1="29401" y1="45450" x2="31000" y2="49750"/>
                        <a14:backgroundMark x1="28362" y1="43198" x2="30813" y2="47833"/>
                        <a14:backgroundMark x1="29068" y1="42805" x2="29563" y2="44167"/>
                        <a14:backgroundMark x1="28969" y1="42860" x2="29938" y2="45250"/>
                        <a14:backgroundMark x1="30750" y1="36250" x2="31547" y2="37865"/>
                        <a14:backgroundMark x1="31750" y1="40250" x2="31688" y2="40333"/>
                        <a14:backgroundMark x1="31688" y1="40083" x2="31688" y2="40250"/>
                        <a14:backgroundMark x1="25938" y1="33750" x2="25938" y2="33750"/>
                        <a14:backgroundMark x1="22438" y1="44250" x2="22438" y2="44333"/>
                        <a14:backgroundMark x1="22500" y1="44750" x2="22500" y2="44750"/>
                        <a14:backgroundMark x1="23438" y1="44000" x2="23438" y2="44000"/>
                        <a14:backgroundMark x1="26000" y1="38917" x2="26000" y2="38917"/>
                        <a14:backgroundMark x1="25688" y1="37500" x2="25688" y2="37500"/>
                        <a14:backgroundMark x1="25813" y1="36750" x2="25813" y2="36667"/>
                        <a14:backgroundMark x1="25750" y1="37917" x2="25875" y2="38250"/>
                        <a14:backgroundMark x1="26250" y1="39500" x2="26250" y2="39500"/>
                        <a14:backgroundMark x1="25688" y1="40083" x2="25688" y2="40083"/>
                        <a14:backgroundMark x1="25563" y1="40250" x2="25563" y2="40667"/>
                        <a14:backgroundMark x1="25750" y1="41833" x2="25750" y2="41833"/>
                        <a14:backgroundMark x1="25563" y1="40833" x2="25563" y2="40833"/>
                        <a14:backgroundMark x1="25563" y1="41083" x2="25625" y2="41250"/>
                        <a14:backgroundMark x1="32813" y1="43667" x2="32813" y2="43667"/>
                        <a14:backgroundMark x1="32813" y1="43667" x2="32813" y2="43667"/>
                        <a14:backgroundMark x1="33000" y1="42750" x2="33000" y2="42750"/>
                        <a14:backgroundMark x1="32438" y1="42583" x2="32438" y2="42750"/>
                        <a14:backgroundMark x1="25750" y1="34333" x2="25750" y2="34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142" t="22532" r="62584" b="46412"/>
          <a:stretch/>
        </p:blipFill>
        <p:spPr bwMode="auto">
          <a:xfrm>
            <a:off x="1014093" y="846586"/>
            <a:ext cx="857250" cy="1150620"/>
          </a:xfrm>
          <a:prstGeom prst="rect">
            <a:avLst/>
          </a:prstGeom>
          <a:noFill/>
          <a:effectLst>
            <a:glow rad="38100">
              <a:schemeClr val="bg1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https://lh5.googleusercontent.com/piktaMbhvw1qfzeJfNMzL5fHDtEEUA053mpQtAY-m7qhU_0ucgNc5ARyNUCIE7CYbKOGEEeYMf8KNONNodkRkf76z5_6vXRTAFMZzw1UgrvKrGJasoaZytu611s2Zy0svTYo0O69">
            <a:extLst>
              <a:ext uri="{FF2B5EF4-FFF2-40B4-BE49-F238E27FC236}">
                <a16:creationId xmlns:a16="http://schemas.microsoft.com/office/drawing/2014/main" id="{00A15269-DD8C-4EF5-82B8-F909F0A468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0000" b="50167" l="44063" r="56313">
                        <a14:foregroundMark x1="45118" y1="43714" x2="45063" y2="44083"/>
                        <a14:foregroundMark x1="45501" y1="43798" x2="45376" y2="45448"/>
                        <a14:foregroundMark x1="45173" y1="43726" x2="44809" y2="45514"/>
                        <a14:foregroundMark x1="45125" y1="44500" x2="44923" y2="45501"/>
                        <a14:foregroundMark x1="44875" y1="45000" x2="44938" y2="47000"/>
                        <a14:foregroundMark x1="44875" y1="47000" x2="44875" y2="47083"/>
                        <a14:foregroundMark x1="44625" y1="46417" x2="44688" y2="47000"/>
                        <a14:foregroundMark x1="44688" y1="46583" x2="44750" y2="48000"/>
                        <a14:foregroundMark x1="54125" y1="43667" x2="55250" y2="49500"/>
                        <a14:foregroundMark x1="55250" y1="49333" x2="56000" y2="45333"/>
                        <a14:foregroundMark x1="55000" y1="48250" x2="52849" y2="43735"/>
                        <a14:foregroundMark x1="53442" y1="41833" x2="55250" y2="42333"/>
                        <a14:foregroundMark x1="54937" y1="42250" x2="55375" y2="46417"/>
                        <a14:foregroundMark x1="56000" y1="43583" x2="55688" y2="45417"/>
                        <a14:foregroundMark x1="55625" y1="43000" x2="56000" y2="46667"/>
                        <a14:foregroundMark x1="56188" y1="43750" x2="55750" y2="45667"/>
                        <a14:foregroundMark x1="56063" y1="44583" x2="55813" y2="49250"/>
                        <a14:foregroundMark x1="55750" y1="46833" x2="55500" y2="48917"/>
                        <a14:foregroundMark x1="55875" y1="45667" x2="55500" y2="49667"/>
                        <a14:foregroundMark x1="56125" y1="46583" x2="55500" y2="50167"/>
                        <a14:foregroundMark x1="45313" y1="44917" x2="45602" y2="43820"/>
                        <a14:foregroundMark x1="56000" y1="47833" x2="56000" y2="47833"/>
                        <a14:foregroundMark x1="56313" y1="47667" x2="56313" y2="47667"/>
                        <a14:foregroundMark x1="45750" y1="43167" x2="45750" y2="43167"/>
                        <a14:foregroundMark x1="45063" y1="42667" x2="45063" y2="42667"/>
                        <a14:foregroundMark x1="45438" y1="41250" x2="45438" y2="41250"/>
                        <a14:foregroundMark x1="45688" y1="41333" x2="45688" y2="41417"/>
                        <a14:foregroundMark x1="45875" y1="41583" x2="45875" y2="41583"/>
                        <a14:foregroundMark x1="45063" y1="42250" x2="45063" y2="42250"/>
                        <a14:foregroundMark x1="44875" y1="42167" x2="44875" y2="42167"/>
                        <a14:foregroundMark x1="44813" y1="42000" x2="44813" y2="42000"/>
                        <a14:foregroundMark x1="52500" y1="42000" x2="52438" y2="42083"/>
                        <a14:backgroundMark x1="43660" y1="48085" x2="43813" y2="50417"/>
                        <a14:backgroundMark x1="44164" y1="42167" x2="44125" y2="42417"/>
                        <a14:backgroundMark x1="44267" y1="41500" x2="44164" y2="42167"/>
                        <a14:backgroundMark x1="44334" y1="41068" x2="44267" y2="41500"/>
                        <a14:backgroundMark x1="44563" y1="39583" x2="44363" y2="40880"/>
                        <a14:backgroundMark x1="50563" y1="41167" x2="50563" y2="41167"/>
                        <a14:backgroundMark x1="50500" y1="41250" x2="50500" y2="41250"/>
                        <a14:backgroundMark x1="50500" y1="41333" x2="50500" y2="41333"/>
                        <a14:backgroundMark x1="50187" y1="41417" x2="50187" y2="41333"/>
                        <a14:backgroundMark x1="51563" y1="40750" x2="51563" y2="40750"/>
                        <a14:backgroundMark x1="51500" y1="41500" x2="51438" y2="41667"/>
                        <a14:backgroundMark x1="51438" y1="41833" x2="51438" y2="41833"/>
                        <a14:backgroundMark x1="50563" y1="41500" x2="50563" y2="41583"/>
                        <a14:backgroundMark x1="50563" y1="41583" x2="50563" y2="41583"/>
                        <a14:backgroundMark x1="50750" y1="41583" x2="50750" y2="41667"/>
                        <a14:backgroundMark x1="50063" y1="41917" x2="50063" y2="41917"/>
                        <a14:backgroundMark x1="51250" y1="41917" x2="51250" y2="41917"/>
                        <a14:backgroundMark x1="51625" y1="41750" x2="51625" y2="41750"/>
                        <a14:backgroundMark x1="51625" y1="41917" x2="51625" y2="41917"/>
                        <a14:backgroundMark x1="51625" y1="41917" x2="51625" y2="41917"/>
                        <a14:backgroundMark x1="51780" y1="41246" x2="51875" y2="40833"/>
                        <a14:backgroundMark x1="51625" y1="41917" x2="51752" y2="41366"/>
                        <a14:backgroundMark x1="51127" y1="40710" x2="46813" y2="40500"/>
                        <a14:backgroundMark x1="51938" y1="40750" x2="51276" y2="40718"/>
                        <a14:backgroundMark x1="44813" y1="40167" x2="51438" y2="41167"/>
                        <a14:backgroundMark x1="48594" y1="41250" x2="50875" y2="41750"/>
                        <a14:backgroundMark x1="46313" y1="40750" x2="48594" y2="41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3584" t="38898" r="42749" b="48606"/>
          <a:stretch/>
        </p:blipFill>
        <p:spPr bwMode="auto">
          <a:xfrm>
            <a:off x="2166930" y="1450919"/>
            <a:ext cx="678180" cy="462915"/>
          </a:xfrm>
          <a:prstGeom prst="rect">
            <a:avLst/>
          </a:prstGeom>
          <a:noFill/>
          <a:effectLst>
            <a:glow rad="38100">
              <a:schemeClr val="bg1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https://lh5.googleusercontent.com/piktaMbhvw1qfzeJfNMzL5fHDtEEUA053mpQtAY-m7qhU_0ucgNc5ARyNUCIE7CYbKOGEEeYMf8KNONNodkRkf76z5_6vXRTAFMZzw1UgrvKrGJasoaZytu611s2Zy0svTYo0O69">
            <a:extLst>
              <a:ext uri="{FF2B5EF4-FFF2-40B4-BE49-F238E27FC236}">
                <a16:creationId xmlns:a16="http://schemas.microsoft.com/office/drawing/2014/main" id="{9E0E8F73-2B9D-45A1-B5D1-3022F88468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7667" b="98750" l="70625" r="94063">
                        <a14:foregroundMark x1="81813" y1="79083" x2="91375" y2="62250"/>
                        <a14:foregroundMark x1="90125" y1="64000" x2="90938" y2="60833"/>
                        <a14:foregroundMark x1="90688" y1="62583" x2="91563" y2="60833"/>
                        <a14:foregroundMark x1="92125" y1="60917" x2="92063" y2="59250"/>
                        <a14:foregroundMark x1="91188" y1="60833" x2="93375" y2="57667"/>
                        <a14:foregroundMark x1="92438" y1="60167" x2="94063" y2="58833"/>
                        <a14:foregroundMark x1="77500" y1="77833" x2="77125" y2="89917"/>
                        <a14:foregroundMark x1="76563" y1="84500" x2="72938" y2="96750"/>
                        <a14:foregroundMark x1="72938" y1="96750" x2="81250" y2="89417"/>
                        <a14:foregroundMark x1="81250" y1="89417" x2="71688" y2="87833"/>
                        <a14:foregroundMark x1="71688" y1="87833" x2="70625" y2="93250"/>
                        <a14:foregroundMark x1="73375" y1="94167" x2="79563" y2="95917"/>
                        <a14:foregroundMark x1="74063" y1="96083" x2="78750" y2="97583"/>
                        <a14:foregroundMark x1="78500" y1="96833" x2="73938" y2="92250"/>
                        <a14:foregroundMark x1="77454" y1="78636" x2="76147" y2="80944"/>
                        <a14:foregroundMark x1="77625" y1="78333" x2="77709" y2="78185"/>
                        <a14:foregroundMark x1="79750" y1="88417" x2="81313" y2="90167"/>
                        <a14:foregroundMark x1="80563" y1="89667" x2="83250" y2="88167"/>
                        <a14:foregroundMark x1="81438" y1="89750" x2="81500" y2="89667"/>
                        <a14:foregroundMark x1="76347" y1="80246" x2="73125" y2="85250"/>
                        <a14:foregroundMark x1="77390" y1="78626" x2="76390" y2="80178"/>
                        <a14:foregroundMark x1="77944" y1="77765" x2="77714" y2="78122"/>
                        <a14:foregroundMark x1="79188" y1="75833" x2="78251" y2="77287"/>
                        <a14:foregroundMark x1="72875" y1="95917" x2="77875" y2="98750"/>
                        <a14:foregroundMark x1="76625" y1="78583" x2="76625" y2="78667"/>
                        <a14:foregroundMark x1="83250" y1="88417" x2="83250" y2="88417"/>
                        <a14:backgroundMark x1="83125" y1="66750" x2="73938" y2="75500"/>
                        <a14:backgroundMark x1="80563" y1="71000" x2="81500" y2="75417"/>
                        <a14:backgroundMark x1="87688" y1="52917" x2="77000" y2="70083"/>
                        <a14:backgroundMark x1="90063" y1="58250" x2="84375" y2="69500"/>
                        <a14:backgroundMark x1="84375" y1="69500" x2="79688" y2="73917"/>
                        <a14:backgroundMark x1="92188" y1="68333" x2="87375" y2="76417"/>
                        <a14:backgroundMark x1="75228" y1="78667" x2="75104" y2="78926"/>
                        <a14:backgroundMark x1="76500" y1="76000" x2="75268" y2="78583"/>
                        <a14:backgroundMark x1="74750" y1="84667" x2="75750" y2="82333"/>
                        <a14:backgroundMark x1="79563" y1="77417" x2="79438" y2="79667"/>
                        <a14:backgroundMark x1="79375" y1="78000" x2="79375" y2="81000"/>
                        <a14:backgroundMark x1="79250" y1="78917" x2="79125" y2="80333"/>
                        <a14:backgroundMark x1="79188" y1="79083" x2="79188" y2="80667"/>
                        <a14:backgroundMark x1="79063" y1="80417" x2="79313" y2="78500"/>
                        <a14:backgroundMark x1="79000" y1="80583" x2="79125" y2="79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0151" t="56798" r="4834" b="72"/>
          <a:stretch/>
        </p:blipFill>
        <p:spPr bwMode="auto">
          <a:xfrm>
            <a:off x="3481916" y="2105555"/>
            <a:ext cx="1241425" cy="1598083"/>
          </a:xfrm>
          <a:prstGeom prst="rect">
            <a:avLst/>
          </a:prstGeom>
          <a:noFill/>
          <a:effectLst>
            <a:glow rad="38100">
              <a:schemeClr val="bg1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480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Luiz Felipe Fronchetti Dias</dc:creator>
  <cp:lastModifiedBy>Luiz Felipe Fronchetti Dias</cp:lastModifiedBy>
  <cp:revision>13</cp:revision>
  <dcterms:created xsi:type="dcterms:W3CDTF">2020-12-10T13:07:57Z</dcterms:created>
  <dcterms:modified xsi:type="dcterms:W3CDTF">2020-12-18T04:26:52Z</dcterms:modified>
</cp:coreProperties>
</file>