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1887200" cy="4937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ronchettl\Documents\GitHub\interfaces\data_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58686585409703"/>
          <c:y val="7.1355965750182881E-2"/>
          <c:w val="0.87525177563667167"/>
          <c:h val="0.7686335355621530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'SUS Percentile (Plot)'!$V$2:$W$2</c:f>
              <c:strCache>
                <c:ptCount val="1"/>
                <c:pt idx="0">
                  <c:v>SUS Percentile Curve</c:v>
                </c:pt>
              </c:strCache>
            </c:strRef>
          </c:tx>
          <c:spPr>
            <a:ln w="5080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'SUS Percentile (Plot)'!$V$4:$V$17</c:f>
              <c:numCache>
                <c:formatCode>General</c:formatCode>
                <c:ptCount val="14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65</c:v>
                </c:pt>
                <c:pt idx="8">
                  <c:v>70</c:v>
                </c:pt>
                <c:pt idx="9">
                  <c:v>75</c:v>
                </c:pt>
                <c:pt idx="10">
                  <c:v>80</c:v>
                </c:pt>
                <c:pt idx="11">
                  <c:v>85</c:v>
                </c:pt>
                <c:pt idx="12">
                  <c:v>90</c:v>
                </c:pt>
                <c:pt idx="13">
                  <c:v>95</c:v>
                </c:pt>
              </c:numCache>
            </c:numRef>
          </c:xVal>
          <c:yVal>
            <c:numRef>
              <c:f>'SUS Percentile (Plot)'!$W$4:$W$17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3</c:v>
                </c:pt>
                <c:pt idx="4">
                  <c:v>6</c:v>
                </c:pt>
                <c:pt idx="5">
                  <c:v>14</c:v>
                </c:pt>
                <c:pt idx="6">
                  <c:v>32</c:v>
                </c:pt>
                <c:pt idx="7">
                  <c:v>45</c:v>
                </c:pt>
                <c:pt idx="8">
                  <c:v>58</c:v>
                </c:pt>
                <c:pt idx="9">
                  <c:v>72</c:v>
                </c:pt>
                <c:pt idx="10">
                  <c:v>85</c:v>
                </c:pt>
                <c:pt idx="11">
                  <c:v>94</c:v>
                </c:pt>
                <c:pt idx="12">
                  <c:v>99</c:v>
                </c:pt>
                <c:pt idx="13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145-45FD-8A39-DBCA66978E3A}"/>
            </c:ext>
          </c:extLst>
        </c:ser>
        <c:ser>
          <c:idx val="1"/>
          <c:order val="1"/>
          <c:tx>
            <c:v>Bounding Box (Average: 77.8)</c:v>
          </c:tx>
          <c:spPr>
            <a:ln w="50800" cap="rnd">
              <a:solidFill>
                <a:srgbClr val="FF3399"/>
              </a:solidFill>
              <a:round/>
            </a:ln>
            <a:effectLst/>
          </c:spPr>
          <c:marker>
            <c:symbol val="none"/>
          </c:marker>
          <c:xVal>
            <c:numRef>
              <c:f>'SUS Percentile (Plot)'!$C$15:$C$16</c:f>
              <c:numCache>
                <c:formatCode>0.0</c:formatCode>
                <c:ptCount val="2"/>
                <c:pt idx="0">
                  <c:v>77.75</c:v>
                </c:pt>
                <c:pt idx="1">
                  <c:v>77.75</c:v>
                </c:pt>
              </c:numCache>
            </c:numRef>
          </c:xVal>
          <c:yVal>
            <c:numRef>
              <c:f>'SUS Percentile (Plot)'!$D$15:$D$16</c:f>
              <c:numCache>
                <c:formatCode>General</c:formatCode>
                <c:ptCount val="2"/>
                <c:pt idx="0" formatCode="0">
                  <c:v>0</c:v>
                </c:pt>
                <c:pt idx="1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145-45FD-8A39-DBCA66978E3A}"/>
            </c:ext>
          </c:extLst>
        </c:ser>
        <c:ser>
          <c:idx val="4"/>
          <c:order val="2"/>
          <c:tx>
            <c:v>Buttons (Average: 69.4)</c:v>
          </c:tx>
          <c:spPr>
            <a:ln w="5080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'SUS Percentile (Plot)'!$C$33:$C$34</c:f>
              <c:numCache>
                <c:formatCode>0.0</c:formatCode>
                <c:ptCount val="2"/>
                <c:pt idx="0">
                  <c:v>69.375</c:v>
                </c:pt>
                <c:pt idx="1">
                  <c:v>69.375</c:v>
                </c:pt>
              </c:numCache>
            </c:numRef>
          </c:xVal>
          <c:yVal>
            <c:numRef>
              <c:f>'SUS Percentile (Plot)'!$D$33:$D$34</c:f>
              <c:numCache>
                <c:formatCode>0</c:formatCode>
                <c:ptCount val="2"/>
                <c:pt idx="0">
                  <c:v>0</c:v>
                </c:pt>
                <c:pt idx="1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145-45FD-8A39-DBCA66978E3A}"/>
            </c:ext>
          </c:extLst>
        </c:ser>
        <c:ser>
          <c:idx val="3"/>
          <c:order val="3"/>
          <c:tx>
            <c:v>Sliders (Average: 57.5)</c:v>
          </c:tx>
          <c:spPr>
            <a:ln w="508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'SUS Percentile (Plot)'!$K$15:$K$16</c:f>
              <c:numCache>
                <c:formatCode>General</c:formatCode>
                <c:ptCount val="2"/>
                <c:pt idx="0">
                  <c:v>57.5</c:v>
                </c:pt>
                <c:pt idx="1">
                  <c:v>57.5</c:v>
                </c:pt>
              </c:numCache>
            </c:numRef>
          </c:xVal>
          <c:yVal>
            <c:numRef>
              <c:f>'SUS Percentile (Plot)'!$L$15:$L$16</c:f>
              <c:numCache>
                <c:formatCode>General</c:formatCode>
                <c:ptCount val="2"/>
                <c:pt idx="0">
                  <c:v>0</c:v>
                </c:pt>
                <c:pt idx="1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B145-45FD-8A39-DBCA66978E3A}"/>
            </c:ext>
          </c:extLst>
        </c:ser>
        <c:ser>
          <c:idx val="2"/>
          <c:order val="4"/>
          <c:tx>
            <c:v>Object Manipulator (Average: 42.5)</c:v>
          </c:tx>
          <c:spPr>
            <a:ln w="508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5080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0-E92F-4023-9E5A-9E8C64A1349D}"/>
              </c:ext>
            </c:extLst>
          </c:dPt>
          <c:xVal>
            <c:numRef>
              <c:f>'SUS Percentile (Plot)'!$G$15:$G$16</c:f>
              <c:numCache>
                <c:formatCode>General</c:formatCode>
                <c:ptCount val="2"/>
                <c:pt idx="0">
                  <c:v>42.5</c:v>
                </c:pt>
                <c:pt idx="1">
                  <c:v>42.5</c:v>
                </c:pt>
              </c:numCache>
            </c:numRef>
          </c:xVal>
          <c:yVal>
            <c:numRef>
              <c:f>'SUS Percentile (Plot)'!$H$15:$H$16</c:f>
              <c:numCache>
                <c:formatCode>General</c:formatCode>
                <c:ptCount val="2"/>
                <c:pt idx="0">
                  <c:v>0</c:v>
                </c:pt>
                <c:pt idx="1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B145-45FD-8A39-DBCA66978E3A}"/>
            </c:ext>
          </c:extLst>
        </c:ser>
        <c:ser>
          <c:idx val="5"/>
          <c:order val="5"/>
          <c:tx>
            <c:v>Joystick (Average: 41.4)</c:v>
          </c:tx>
          <c:spPr>
            <a:ln w="508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'SUS Percentile (Plot)'!$G$33:$G$34</c:f>
              <c:numCache>
                <c:formatCode>0.0</c:formatCode>
                <c:ptCount val="2"/>
                <c:pt idx="0">
                  <c:v>41.388888888888886</c:v>
                </c:pt>
                <c:pt idx="1">
                  <c:v>41.388888888888886</c:v>
                </c:pt>
              </c:numCache>
            </c:numRef>
          </c:xVal>
          <c:yVal>
            <c:numRef>
              <c:f>'SUS Percentile (Plot)'!$H$33:$H$34</c:f>
              <c:numCache>
                <c:formatCode>General</c:formatCode>
                <c:ptCount val="2"/>
                <c:pt idx="0">
                  <c:v>0</c:v>
                </c:pt>
                <c:pt idx="1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B145-45FD-8A39-DBCA66978E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067536"/>
        <c:axId val="632389360"/>
      </c:scatterChart>
      <c:valAx>
        <c:axId val="104067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Rockwell" panose="02060603020205020403" pitchFamily="18" charset="0"/>
                    <a:ea typeface="+mn-ea"/>
                    <a:cs typeface="+mn-cs"/>
                  </a:defRPr>
                </a:pPr>
                <a:r>
                  <a:rPr lang="en-US" sz="2000"/>
                  <a:t>SUS Score (Average)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Rockwell" panose="02060603020205020403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Rockwell" panose="02060603020205020403" pitchFamily="18" charset="0"/>
                <a:ea typeface="+mn-ea"/>
                <a:cs typeface="+mn-cs"/>
              </a:defRPr>
            </a:pPr>
            <a:endParaRPr lang="en-US"/>
          </a:p>
        </c:txPr>
        <c:crossAx val="632389360"/>
        <c:crosses val="autoZero"/>
        <c:crossBetween val="midCat"/>
      </c:valAx>
      <c:valAx>
        <c:axId val="632389360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Rockwell" panose="02060603020205020403" pitchFamily="18" charset="0"/>
                    <a:ea typeface="+mn-ea"/>
                    <a:cs typeface="+mn-cs"/>
                  </a:defRPr>
                </a:pPr>
                <a:r>
                  <a:rPr lang="en-US" sz="2000"/>
                  <a:t>SUS Percentile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Rockwell" panose="02060603020205020403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Rockwell" panose="02060603020205020403" pitchFamily="18" charset="0"/>
                <a:ea typeface="+mn-ea"/>
                <a:cs typeface="+mn-cs"/>
              </a:defRPr>
            </a:pPr>
            <a:endParaRPr lang="en-US"/>
          </a:p>
        </c:txPr>
        <c:crossAx val="104067536"/>
        <c:crosses val="autoZero"/>
        <c:crossBetween val="midCat"/>
        <c:majorUnit val="20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1039302994473933"/>
          <c:y val="8.7846932638731237E-2"/>
          <c:w val="0.32412475996410989"/>
          <c:h val="0.48317056724236007"/>
        </c:manualLayout>
      </c:layout>
      <c:overlay val="0"/>
      <c:spPr>
        <a:solidFill>
          <a:schemeClr val="bg1"/>
        </a:solidFill>
        <a:ln w="19050"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Rockwell" panose="02060603020205020403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Rockwell" panose="02060603020205020403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807997"/>
            <a:ext cx="8915400" cy="1718851"/>
          </a:xfrm>
        </p:spPr>
        <p:txBody>
          <a:bodyPr anchor="b"/>
          <a:lstStyle>
            <a:lvl1pPr algn="ctr">
              <a:defRPr sz="43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2593134"/>
            <a:ext cx="8915400" cy="1191995"/>
          </a:xfrm>
        </p:spPr>
        <p:txBody>
          <a:bodyPr/>
          <a:lstStyle>
            <a:lvl1pPr marL="0" indent="0" algn="ctr">
              <a:buNone/>
              <a:defRPr sz="1728"/>
            </a:lvl1pPr>
            <a:lvl2pPr marL="329138" indent="0" algn="ctr">
              <a:buNone/>
              <a:defRPr sz="1440"/>
            </a:lvl2pPr>
            <a:lvl3pPr marL="658277" indent="0" algn="ctr">
              <a:buNone/>
              <a:defRPr sz="1296"/>
            </a:lvl3pPr>
            <a:lvl4pPr marL="987415" indent="0" algn="ctr">
              <a:buNone/>
              <a:defRPr sz="1152"/>
            </a:lvl4pPr>
            <a:lvl5pPr marL="1316553" indent="0" algn="ctr">
              <a:buNone/>
              <a:defRPr sz="1152"/>
            </a:lvl5pPr>
            <a:lvl6pPr marL="1645691" indent="0" algn="ctr">
              <a:buNone/>
              <a:defRPr sz="1152"/>
            </a:lvl6pPr>
            <a:lvl7pPr marL="1974830" indent="0" algn="ctr">
              <a:buNone/>
              <a:defRPr sz="1152"/>
            </a:lvl7pPr>
            <a:lvl8pPr marL="2303968" indent="0" algn="ctr">
              <a:buNone/>
              <a:defRPr sz="1152"/>
            </a:lvl8pPr>
            <a:lvl9pPr marL="2633106" indent="0" algn="ctr">
              <a:buNone/>
              <a:defRPr sz="11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C3F7-28D4-452A-8578-D19B49708AA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A9D6-03CB-450E-B295-F21CEE1BB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3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C3F7-28D4-452A-8578-D19B49708AA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A9D6-03CB-450E-B295-F21CEE1BB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8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262856"/>
            <a:ext cx="2563178" cy="41839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262856"/>
            <a:ext cx="7540943" cy="418398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C3F7-28D4-452A-8578-D19B49708AA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A9D6-03CB-450E-B295-F21CEE1BB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6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C3F7-28D4-452A-8578-D19B49708AA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A9D6-03CB-450E-B295-F21CEE1BB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1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230854"/>
            <a:ext cx="10252710" cy="2053706"/>
          </a:xfrm>
        </p:spPr>
        <p:txBody>
          <a:bodyPr anchor="b"/>
          <a:lstStyle>
            <a:lvl1pPr>
              <a:defRPr sz="43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3303989"/>
            <a:ext cx="10252710" cy="1079996"/>
          </a:xfrm>
        </p:spPr>
        <p:txBody>
          <a:bodyPr/>
          <a:lstStyle>
            <a:lvl1pPr marL="0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1pPr>
            <a:lvl2pPr marL="329138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658277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3pPr>
            <a:lvl4pPr marL="987415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4pPr>
            <a:lvl5pPr marL="1316553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5pPr>
            <a:lvl6pPr marL="1645691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6pPr>
            <a:lvl7pPr marL="1974830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7pPr>
            <a:lvl8pPr marL="230396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8pPr>
            <a:lvl9pPr marL="2633106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C3F7-28D4-452A-8578-D19B49708AA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A9D6-03CB-450E-B295-F21CEE1BB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2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314281"/>
            <a:ext cx="5052060" cy="3132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314281"/>
            <a:ext cx="5052060" cy="3132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C3F7-28D4-452A-8578-D19B49708AA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A9D6-03CB-450E-B295-F21CEE1BB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6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262856"/>
            <a:ext cx="10252710" cy="9542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210282"/>
            <a:ext cx="5028842" cy="59314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138" indent="0">
              <a:buNone/>
              <a:defRPr sz="1440" b="1"/>
            </a:lvl2pPr>
            <a:lvl3pPr marL="658277" indent="0">
              <a:buNone/>
              <a:defRPr sz="1296" b="1"/>
            </a:lvl3pPr>
            <a:lvl4pPr marL="987415" indent="0">
              <a:buNone/>
              <a:defRPr sz="1152" b="1"/>
            </a:lvl4pPr>
            <a:lvl5pPr marL="1316553" indent="0">
              <a:buNone/>
              <a:defRPr sz="1152" b="1"/>
            </a:lvl5pPr>
            <a:lvl6pPr marL="1645691" indent="0">
              <a:buNone/>
              <a:defRPr sz="1152" b="1"/>
            </a:lvl6pPr>
            <a:lvl7pPr marL="1974830" indent="0">
              <a:buNone/>
              <a:defRPr sz="1152" b="1"/>
            </a:lvl7pPr>
            <a:lvl8pPr marL="2303968" indent="0">
              <a:buNone/>
              <a:defRPr sz="1152" b="1"/>
            </a:lvl8pPr>
            <a:lvl9pPr marL="2633106" indent="0">
              <a:buNone/>
              <a:defRPr sz="115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1803422"/>
            <a:ext cx="5028842" cy="26525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210282"/>
            <a:ext cx="5053608" cy="59314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138" indent="0">
              <a:buNone/>
              <a:defRPr sz="1440" b="1"/>
            </a:lvl2pPr>
            <a:lvl3pPr marL="658277" indent="0">
              <a:buNone/>
              <a:defRPr sz="1296" b="1"/>
            </a:lvl3pPr>
            <a:lvl4pPr marL="987415" indent="0">
              <a:buNone/>
              <a:defRPr sz="1152" b="1"/>
            </a:lvl4pPr>
            <a:lvl5pPr marL="1316553" indent="0">
              <a:buNone/>
              <a:defRPr sz="1152" b="1"/>
            </a:lvl5pPr>
            <a:lvl6pPr marL="1645691" indent="0">
              <a:buNone/>
              <a:defRPr sz="1152" b="1"/>
            </a:lvl6pPr>
            <a:lvl7pPr marL="1974830" indent="0">
              <a:buNone/>
              <a:defRPr sz="1152" b="1"/>
            </a:lvl7pPr>
            <a:lvl8pPr marL="2303968" indent="0">
              <a:buNone/>
              <a:defRPr sz="1152" b="1"/>
            </a:lvl8pPr>
            <a:lvl9pPr marL="2633106" indent="0">
              <a:buNone/>
              <a:defRPr sz="115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1803422"/>
            <a:ext cx="5053608" cy="26525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C3F7-28D4-452A-8578-D19B49708AA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A9D6-03CB-450E-B295-F21CEE1BB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2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C3F7-28D4-452A-8578-D19B49708AA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A9D6-03CB-450E-B295-F21CEE1BB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5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C3F7-28D4-452A-8578-D19B49708AA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A9D6-03CB-450E-B295-F21CEE1BB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2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329142"/>
            <a:ext cx="3833931" cy="1151996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710855"/>
            <a:ext cx="6017895" cy="3508559"/>
          </a:xfrm>
        </p:spPr>
        <p:txBody>
          <a:bodyPr/>
          <a:lstStyle>
            <a:lvl1pPr>
              <a:defRPr sz="2304"/>
            </a:lvl1pPr>
            <a:lvl2pPr>
              <a:defRPr sz="2016"/>
            </a:lvl2pPr>
            <a:lvl3pPr>
              <a:defRPr sz="1728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481138"/>
            <a:ext cx="3833931" cy="2743990"/>
          </a:xfrm>
        </p:spPr>
        <p:txBody>
          <a:bodyPr/>
          <a:lstStyle>
            <a:lvl1pPr marL="0" indent="0">
              <a:buNone/>
              <a:defRPr sz="1152"/>
            </a:lvl1pPr>
            <a:lvl2pPr marL="329138" indent="0">
              <a:buNone/>
              <a:defRPr sz="1008"/>
            </a:lvl2pPr>
            <a:lvl3pPr marL="658277" indent="0">
              <a:buNone/>
              <a:defRPr sz="864"/>
            </a:lvl3pPr>
            <a:lvl4pPr marL="987415" indent="0">
              <a:buNone/>
              <a:defRPr sz="720"/>
            </a:lvl4pPr>
            <a:lvl5pPr marL="1316553" indent="0">
              <a:buNone/>
              <a:defRPr sz="720"/>
            </a:lvl5pPr>
            <a:lvl6pPr marL="1645691" indent="0">
              <a:buNone/>
              <a:defRPr sz="720"/>
            </a:lvl6pPr>
            <a:lvl7pPr marL="1974830" indent="0">
              <a:buNone/>
              <a:defRPr sz="720"/>
            </a:lvl7pPr>
            <a:lvl8pPr marL="2303968" indent="0">
              <a:buNone/>
              <a:defRPr sz="720"/>
            </a:lvl8pPr>
            <a:lvl9pPr marL="2633106" indent="0">
              <a:buNone/>
              <a:defRPr sz="7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C3F7-28D4-452A-8578-D19B49708AA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A9D6-03CB-450E-B295-F21CEE1BB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5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329142"/>
            <a:ext cx="3833931" cy="1151996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710855"/>
            <a:ext cx="6017895" cy="3508559"/>
          </a:xfrm>
        </p:spPr>
        <p:txBody>
          <a:bodyPr anchor="t"/>
          <a:lstStyle>
            <a:lvl1pPr marL="0" indent="0">
              <a:buNone/>
              <a:defRPr sz="2304"/>
            </a:lvl1pPr>
            <a:lvl2pPr marL="329138" indent="0">
              <a:buNone/>
              <a:defRPr sz="2016"/>
            </a:lvl2pPr>
            <a:lvl3pPr marL="658277" indent="0">
              <a:buNone/>
              <a:defRPr sz="1728"/>
            </a:lvl3pPr>
            <a:lvl4pPr marL="987415" indent="0">
              <a:buNone/>
              <a:defRPr sz="1440"/>
            </a:lvl4pPr>
            <a:lvl5pPr marL="1316553" indent="0">
              <a:buNone/>
              <a:defRPr sz="1440"/>
            </a:lvl5pPr>
            <a:lvl6pPr marL="1645691" indent="0">
              <a:buNone/>
              <a:defRPr sz="1440"/>
            </a:lvl6pPr>
            <a:lvl7pPr marL="1974830" indent="0">
              <a:buNone/>
              <a:defRPr sz="1440"/>
            </a:lvl7pPr>
            <a:lvl8pPr marL="2303968" indent="0">
              <a:buNone/>
              <a:defRPr sz="1440"/>
            </a:lvl8pPr>
            <a:lvl9pPr marL="2633106" indent="0">
              <a:buNone/>
              <a:defRPr sz="14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481138"/>
            <a:ext cx="3833931" cy="2743990"/>
          </a:xfrm>
        </p:spPr>
        <p:txBody>
          <a:bodyPr/>
          <a:lstStyle>
            <a:lvl1pPr marL="0" indent="0">
              <a:buNone/>
              <a:defRPr sz="1152"/>
            </a:lvl1pPr>
            <a:lvl2pPr marL="329138" indent="0">
              <a:buNone/>
              <a:defRPr sz="1008"/>
            </a:lvl2pPr>
            <a:lvl3pPr marL="658277" indent="0">
              <a:buNone/>
              <a:defRPr sz="864"/>
            </a:lvl3pPr>
            <a:lvl4pPr marL="987415" indent="0">
              <a:buNone/>
              <a:defRPr sz="720"/>
            </a:lvl4pPr>
            <a:lvl5pPr marL="1316553" indent="0">
              <a:buNone/>
              <a:defRPr sz="720"/>
            </a:lvl5pPr>
            <a:lvl6pPr marL="1645691" indent="0">
              <a:buNone/>
              <a:defRPr sz="720"/>
            </a:lvl6pPr>
            <a:lvl7pPr marL="1974830" indent="0">
              <a:buNone/>
              <a:defRPr sz="720"/>
            </a:lvl7pPr>
            <a:lvl8pPr marL="2303968" indent="0">
              <a:buNone/>
              <a:defRPr sz="720"/>
            </a:lvl8pPr>
            <a:lvl9pPr marL="2633106" indent="0">
              <a:buNone/>
              <a:defRPr sz="7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C3F7-28D4-452A-8578-D19B49708AA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A9D6-03CB-450E-B295-F21CEE1BB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8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262856"/>
            <a:ext cx="10252710" cy="954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314281"/>
            <a:ext cx="10252710" cy="3132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4575984"/>
            <a:ext cx="2674620" cy="262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6C3F7-28D4-452A-8578-D19B49708AA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4575984"/>
            <a:ext cx="4011930" cy="262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4575984"/>
            <a:ext cx="2674620" cy="262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3A9D6-03CB-450E-B295-F21CEE1BB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2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58277" rtl="0" eaLnBrk="1" latinLnBrk="0" hangingPunct="1">
        <a:lnSpc>
          <a:spcPct val="90000"/>
        </a:lnSpc>
        <a:spcBef>
          <a:spcPct val="0"/>
        </a:spcBef>
        <a:buNone/>
        <a:defRPr sz="3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69" indent="-164569" algn="l" defTabSz="658277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93707" indent="-164569" algn="l" defTabSz="658277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22846" indent="-164569" algn="l" defTabSz="658277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151984" indent="-164569" algn="l" defTabSz="658277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481122" indent="-164569" algn="l" defTabSz="658277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810261" indent="-164569" algn="l" defTabSz="658277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2139399" indent="-164569" algn="l" defTabSz="658277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468537" indent="-164569" algn="l" defTabSz="658277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797675" indent="-164569" algn="l" defTabSz="658277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457291B-8F3F-4DA6-A3D0-1F3837E96D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2216051"/>
              </p:ext>
            </p:extLst>
          </p:nvPr>
        </p:nvGraphicFramePr>
        <p:xfrm>
          <a:off x="0" y="-52758"/>
          <a:ext cx="11887200" cy="4937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9019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7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Rockwell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Felipe Fronchetti Dias</dc:creator>
  <cp:lastModifiedBy>Luiz Felipe Fronchetti Dias</cp:lastModifiedBy>
  <cp:revision>4</cp:revision>
  <dcterms:created xsi:type="dcterms:W3CDTF">2022-09-14T14:16:05Z</dcterms:created>
  <dcterms:modified xsi:type="dcterms:W3CDTF">2022-09-14T19:53:17Z</dcterms:modified>
</cp:coreProperties>
</file>