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0972800" cy="5943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  <a:srgbClr val="FAD706"/>
    <a:srgbClr val="FBE03B"/>
    <a:srgbClr val="8FBA7C"/>
    <a:srgbClr val="62B2E8"/>
    <a:srgbClr val="97CBF0"/>
    <a:srgbClr val="F0C997"/>
    <a:srgbClr val="CCB49D"/>
    <a:srgbClr val="ABCC9D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145C244-D8A1-4942-83B1-465D23B16272}" v="81" dt="2023-07-26T16:26:53.7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55" d="100"/>
          <a:sy n="155" d="100"/>
        </p:scale>
        <p:origin x="104" y="6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pe Fronchetti" userId="9ec2aeda8e659f0c" providerId="LiveId" clId="{2145C244-D8A1-4942-83B1-465D23B16272}"/>
    <pc:docChg chg="undo custSel modSld">
      <pc:chgData name="Felipe Fronchetti" userId="9ec2aeda8e659f0c" providerId="LiveId" clId="{2145C244-D8A1-4942-83B1-465D23B16272}" dt="2023-07-26T16:26:53.776" v="67" actId="255"/>
      <pc:docMkLst>
        <pc:docMk/>
      </pc:docMkLst>
      <pc:sldChg chg="modSp mod">
        <pc:chgData name="Felipe Fronchetti" userId="9ec2aeda8e659f0c" providerId="LiveId" clId="{2145C244-D8A1-4942-83B1-465D23B16272}" dt="2023-07-26T16:26:53.776" v="67" actId="255"/>
        <pc:sldMkLst>
          <pc:docMk/>
          <pc:sldMk cId="2246249270" sldId="256"/>
        </pc:sldMkLst>
        <pc:graphicFrameChg chg="mod">
          <ac:chgData name="Felipe Fronchetti" userId="9ec2aeda8e659f0c" providerId="LiveId" clId="{2145C244-D8A1-4942-83B1-465D23B16272}" dt="2023-07-26T16:26:53.776" v="67" actId="255"/>
          <ac:graphicFrameMkLst>
            <pc:docMk/>
            <pc:sldMk cId="2246249270" sldId="256"/>
            <ac:graphicFrameMk id="4" creationId="{0B407708-700E-4821-8FEF-1F199DC2B97C}"/>
          </ac:graphicFrameMkLst>
        </pc:graphicFrame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fronchettl\Documents\GitHub\TOCHI-2023\data\students\data_analysi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8644921988918055E-2"/>
          <c:y val="0.12959300760481862"/>
          <c:w val="0.82717200714494021"/>
          <c:h val="0.73871206003095768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'Completion Analysis'!$I$4</c:f>
              <c:strCache>
                <c:ptCount val="1"/>
                <c:pt idx="0">
                  <c:v>Completed (%)</c:v>
                </c:pt>
              </c:strCache>
            </c:strRef>
          </c:tx>
          <c:spPr>
            <a:solidFill>
              <a:srgbClr val="8FBA7C"/>
            </a:solidFill>
            <a:ln w="19050">
              <a:noFill/>
            </a:ln>
            <a:effectLst/>
          </c:spPr>
          <c:invertIfNegative val="0"/>
          <c:cat>
            <c:strRef>
              <c:f>'Completion Analysis'!$J$3:$N$3</c:f>
              <c:strCache>
                <c:ptCount val="5"/>
                <c:pt idx="0">
                  <c:v>Sliders</c:v>
                </c:pt>
                <c:pt idx="1">
                  <c:v>Buttons</c:v>
                </c:pt>
                <c:pt idx="2">
                  <c:v>Bounding Box</c:v>
                </c:pt>
                <c:pt idx="3">
                  <c:v>Joystick</c:v>
                </c:pt>
                <c:pt idx="4">
                  <c:v>Object Manipulator</c:v>
                </c:pt>
              </c:strCache>
            </c:strRef>
          </c:cat>
          <c:val>
            <c:numRef>
              <c:f>'Completion Analysis'!$J$4:$N$4</c:f>
              <c:numCache>
                <c:formatCode>0%</c:formatCode>
                <c:ptCount val="5"/>
                <c:pt idx="0">
                  <c:v>1</c:v>
                </c:pt>
                <c:pt idx="1">
                  <c:v>0.90909090909090906</c:v>
                </c:pt>
                <c:pt idx="2">
                  <c:v>0.88888888888888884</c:v>
                </c:pt>
                <c:pt idx="3">
                  <c:v>0.125</c:v>
                </c:pt>
                <c:pt idx="4">
                  <c:v>9.0909090909090912E-2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973-4B65-91DA-A81F99821757}"/>
            </c:ext>
          </c:extLst>
        </c:ser>
        <c:ser>
          <c:idx val="1"/>
          <c:order val="1"/>
          <c:tx>
            <c:strRef>
              <c:f>'Completion Analysis'!$I$5</c:f>
              <c:strCache>
                <c:ptCount val="1"/>
                <c:pt idx="0">
                  <c:v>Did not complete (%)</c:v>
                </c:pt>
              </c:strCache>
            </c:strRef>
          </c:tx>
          <c:spPr>
            <a:solidFill>
              <a:srgbClr val="62B2E8"/>
            </a:solidFill>
            <a:ln w="19050">
              <a:noFill/>
            </a:ln>
            <a:effectLst/>
          </c:spPr>
          <c:invertIfNegative val="0"/>
          <c:cat>
            <c:strRef>
              <c:f>'Completion Analysis'!$J$3:$N$3</c:f>
              <c:strCache>
                <c:ptCount val="5"/>
                <c:pt idx="0">
                  <c:v>Sliders</c:v>
                </c:pt>
                <c:pt idx="1">
                  <c:v>Buttons</c:v>
                </c:pt>
                <c:pt idx="2">
                  <c:v>Bounding Box</c:v>
                </c:pt>
                <c:pt idx="3">
                  <c:v>Joystick</c:v>
                </c:pt>
                <c:pt idx="4">
                  <c:v>Object Manipulator</c:v>
                </c:pt>
              </c:strCache>
            </c:strRef>
          </c:cat>
          <c:val>
            <c:numRef>
              <c:f>'Completion Analysis'!$J$5:$N$5</c:f>
              <c:numCache>
                <c:formatCode>0%</c:formatCode>
                <c:ptCount val="5"/>
                <c:pt idx="0">
                  <c:v>0</c:v>
                </c:pt>
                <c:pt idx="1">
                  <c:v>9.0909090909090912E-2</c:v>
                </c:pt>
                <c:pt idx="2">
                  <c:v>0.1111111111111111</c:v>
                </c:pt>
                <c:pt idx="3">
                  <c:v>0.875</c:v>
                </c:pt>
                <c:pt idx="4">
                  <c:v>0.90909090909090906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973-4B65-91DA-A81F9982175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779121360"/>
        <c:axId val="778980096"/>
      </c:barChart>
      <c:lineChart>
        <c:grouping val="standard"/>
        <c:varyColors val="0"/>
        <c:ser>
          <c:idx val="2"/>
          <c:order val="2"/>
          <c:tx>
            <c:strRef>
              <c:f>'Completion Analysis'!$I$6</c:f>
              <c:strCache>
                <c:ptCount val="1"/>
                <c:pt idx="0">
                  <c:v>Average time (Minutes)</c:v>
                </c:pt>
              </c:strCache>
            </c:strRef>
          </c:tx>
          <c:spPr>
            <a:ln w="63500" cap="rnd">
              <a:solidFill>
                <a:srgbClr val="FFC000"/>
              </a:solidFill>
              <a:round/>
            </a:ln>
            <a:effectLst/>
          </c:spPr>
          <c:marker>
            <c:symbol val="circle"/>
            <c:size val="20"/>
            <c:spPr>
              <a:solidFill>
                <a:srgbClr val="FFC000"/>
              </a:solidFill>
              <a:ln w="12700">
                <a:noFill/>
              </a:ln>
              <a:effectLst/>
            </c:spPr>
          </c:marker>
          <c:cat>
            <c:strRef>
              <c:f>'Completion Analysis'!$J$3:$N$3</c:f>
              <c:strCache>
                <c:ptCount val="5"/>
                <c:pt idx="0">
                  <c:v>Sliders</c:v>
                </c:pt>
                <c:pt idx="1">
                  <c:v>Buttons</c:v>
                </c:pt>
                <c:pt idx="2">
                  <c:v>Bounding Box</c:v>
                </c:pt>
                <c:pt idx="3">
                  <c:v>Joystick</c:v>
                </c:pt>
                <c:pt idx="4">
                  <c:v>Object Manipulator</c:v>
                </c:pt>
              </c:strCache>
            </c:strRef>
          </c:cat>
          <c:val>
            <c:numRef>
              <c:f>'Completion Analysis'!$J$6:$N$6</c:f>
              <c:numCache>
                <c:formatCode>General</c:formatCode>
                <c:ptCount val="5"/>
                <c:pt idx="0">
                  <c:v>6</c:v>
                </c:pt>
                <c:pt idx="1">
                  <c:v>7</c:v>
                </c:pt>
                <c:pt idx="2">
                  <c:v>6</c:v>
                </c:pt>
                <c:pt idx="3">
                  <c:v>10</c:v>
                </c:pt>
                <c:pt idx="4">
                  <c:v>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973-4B65-91DA-A81F9982175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79122560"/>
        <c:axId val="778980928"/>
      </c:lineChart>
      <c:catAx>
        <c:axId val="7791213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t" anchorCtr="0"/>
          <a:lstStyle/>
          <a:p>
            <a:pPr>
              <a:defRPr sz="2200" b="0" i="0" u="none" strike="noStrike" kern="1200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pPr>
            <a:endParaRPr lang="en-US"/>
          </a:p>
        </c:txPr>
        <c:crossAx val="778980096"/>
        <c:crosses val="autoZero"/>
        <c:auto val="0"/>
        <c:lblAlgn val="ctr"/>
        <c:lblOffset val="100"/>
        <c:noMultiLvlLbl val="0"/>
      </c:catAx>
      <c:valAx>
        <c:axId val="778980096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pPr>
            <a:endParaRPr lang="en-US"/>
          </a:p>
        </c:txPr>
        <c:crossAx val="779121360"/>
        <c:crosses val="autoZero"/>
        <c:crossBetween val="between"/>
        <c:majorUnit val="0.25"/>
      </c:valAx>
      <c:valAx>
        <c:axId val="778980928"/>
        <c:scaling>
          <c:orientation val="minMax"/>
          <c:max val="12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0" spcFirstLastPara="1" vertOverflow="ellipsis" vert="horz" wrap="square" anchor="ctr" anchorCtr="0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pPr>
            <a:endParaRPr lang="en-US"/>
          </a:p>
        </c:txPr>
        <c:crossAx val="779122560"/>
        <c:crosses val="max"/>
        <c:crossBetween val="between"/>
        <c:majorUnit val="3"/>
      </c:valAx>
      <c:catAx>
        <c:axId val="779122560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778980928"/>
        <c:crosses val="autoZero"/>
        <c:auto val="1"/>
        <c:lblAlgn val="ctr"/>
        <c:lblOffset val="100"/>
        <c:noMultiLvlLbl val="0"/>
      </c:catAx>
      <c:spPr>
        <a:solidFill>
          <a:schemeClr val="bg1">
            <a:lumMod val="95000"/>
          </a:schemeClr>
        </a:solidFill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/>
              </a:solidFill>
              <a:latin typeface="+mj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400">
          <a:solidFill>
            <a:schemeClr val="tx1"/>
          </a:solidFill>
          <a:latin typeface="Rockwell" panose="02060603020205020403" pitchFamily="18" charset="0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972715"/>
            <a:ext cx="8229600" cy="2069253"/>
          </a:xfrm>
        </p:spPr>
        <p:txBody>
          <a:bodyPr anchor="b"/>
          <a:lstStyle>
            <a:lvl1pPr algn="ctr"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121766"/>
            <a:ext cx="8229600" cy="1434994"/>
          </a:xfrm>
        </p:spPr>
        <p:txBody>
          <a:bodyPr/>
          <a:lstStyle>
            <a:lvl1pPr marL="0" indent="0" algn="ctr">
              <a:buNone/>
              <a:defRPr sz="2080"/>
            </a:lvl1pPr>
            <a:lvl2pPr marL="396255" indent="0" algn="ctr">
              <a:buNone/>
              <a:defRPr sz="1733"/>
            </a:lvl2pPr>
            <a:lvl3pPr marL="792510" indent="0" algn="ctr">
              <a:buNone/>
              <a:defRPr sz="1560"/>
            </a:lvl3pPr>
            <a:lvl4pPr marL="1188766" indent="0" algn="ctr">
              <a:buNone/>
              <a:defRPr sz="1387"/>
            </a:lvl4pPr>
            <a:lvl5pPr marL="1585021" indent="0" algn="ctr">
              <a:buNone/>
              <a:defRPr sz="1387"/>
            </a:lvl5pPr>
            <a:lvl6pPr marL="1981276" indent="0" algn="ctr">
              <a:buNone/>
              <a:defRPr sz="1387"/>
            </a:lvl6pPr>
            <a:lvl7pPr marL="2377531" indent="0" algn="ctr">
              <a:buNone/>
              <a:defRPr sz="1387"/>
            </a:lvl7pPr>
            <a:lvl8pPr marL="2773787" indent="0" algn="ctr">
              <a:buNone/>
              <a:defRPr sz="1387"/>
            </a:lvl8pPr>
            <a:lvl9pPr marL="3170042" indent="0" algn="ctr">
              <a:buNone/>
              <a:defRPr sz="138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56190-6725-42BC-91B8-2ED81A29EEE5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86B85-CEA1-43E2-9FCE-1BED9D613F9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714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56190-6725-42BC-91B8-2ED81A29EEE5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86B85-CEA1-43E2-9FCE-1BED9D613F9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80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52410" y="316442"/>
            <a:ext cx="2366010" cy="503692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54380" y="316442"/>
            <a:ext cx="6960870" cy="5036926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56190-6725-42BC-91B8-2ED81A29EEE5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86B85-CEA1-43E2-9FCE-1BED9D613F9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579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56190-6725-42BC-91B8-2ED81A29EEE5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86B85-CEA1-43E2-9FCE-1BED9D613F9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78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8665" y="1481773"/>
            <a:ext cx="9464040" cy="2472372"/>
          </a:xfrm>
        </p:spPr>
        <p:txBody>
          <a:bodyPr anchor="b"/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8665" y="3977535"/>
            <a:ext cx="9464040" cy="1300162"/>
          </a:xfrm>
        </p:spPr>
        <p:txBody>
          <a:bodyPr/>
          <a:lstStyle>
            <a:lvl1pPr marL="0" indent="0">
              <a:buNone/>
              <a:defRPr sz="2080">
                <a:solidFill>
                  <a:schemeClr val="tx1">
                    <a:tint val="75000"/>
                  </a:schemeClr>
                </a:solidFill>
              </a:defRPr>
            </a:lvl1pPr>
            <a:lvl2pPr marL="396255" indent="0">
              <a:buNone/>
              <a:defRPr sz="1733">
                <a:solidFill>
                  <a:schemeClr val="tx1">
                    <a:tint val="75000"/>
                  </a:schemeClr>
                </a:solidFill>
              </a:defRPr>
            </a:lvl2pPr>
            <a:lvl3pPr marL="792510" indent="0">
              <a:buNone/>
              <a:defRPr sz="1560">
                <a:solidFill>
                  <a:schemeClr val="tx1">
                    <a:tint val="75000"/>
                  </a:schemeClr>
                </a:solidFill>
              </a:defRPr>
            </a:lvl3pPr>
            <a:lvl4pPr marL="1188766" indent="0">
              <a:buNone/>
              <a:defRPr sz="1387">
                <a:solidFill>
                  <a:schemeClr val="tx1">
                    <a:tint val="75000"/>
                  </a:schemeClr>
                </a:solidFill>
              </a:defRPr>
            </a:lvl4pPr>
            <a:lvl5pPr marL="1585021" indent="0">
              <a:buNone/>
              <a:defRPr sz="1387">
                <a:solidFill>
                  <a:schemeClr val="tx1">
                    <a:tint val="75000"/>
                  </a:schemeClr>
                </a:solidFill>
              </a:defRPr>
            </a:lvl5pPr>
            <a:lvl6pPr marL="1981276" indent="0">
              <a:buNone/>
              <a:defRPr sz="1387">
                <a:solidFill>
                  <a:schemeClr val="tx1">
                    <a:tint val="75000"/>
                  </a:schemeClr>
                </a:solidFill>
              </a:defRPr>
            </a:lvl6pPr>
            <a:lvl7pPr marL="2377531" indent="0">
              <a:buNone/>
              <a:defRPr sz="1387">
                <a:solidFill>
                  <a:schemeClr val="tx1">
                    <a:tint val="75000"/>
                  </a:schemeClr>
                </a:solidFill>
              </a:defRPr>
            </a:lvl7pPr>
            <a:lvl8pPr marL="2773787" indent="0">
              <a:buNone/>
              <a:defRPr sz="1387">
                <a:solidFill>
                  <a:schemeClr val="tx1">
                    <a:tint val="75000"/>
                  </a:schemeClr>
                </a:solidFill>
              </a:defRPr>
            </a:lvl8pPr>
            <a:lvl9pPr marL="3170042" indent="0">
              <a:buNone/>
              <a:defRPr sz="138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56190-6725-42BC-91B8-2ED81A29EEE5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86B85-CEA1-43E2-9FCE-1BED9D613F9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756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4380" y="1582208"/>
            <a:ext cx="4663440" cy="37711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54980" y="1582208"/>
            <a:ext cx="4663440" cy="37711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56190-6725-42BC-91B8-2ED81A29EEE5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86B85-CEA1-43E2-9FCE-1BED9D613F9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983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316442"/>
            <a:ext cx="9464040" cy="11488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5810" y="1457008"/>
            <a:ext cx="4642008" cy="714057"/>
          </a:xfrm>
        </p:spPr>
        <p:txBody>
          <a:bodyPr anchor="b"/>
          <a:lstStyle>
            <a:lvl1pPr marL="0" indent="0">
              <a:buNone/>
              <a:defRPr sz="2080" b="1"/>
            </a:lvl1pPr>
            <a:lvl2pPr marL="396255" indent="0">
              <a:buNone/>
              <a:defRPr sz="1733" b="1"/>
            </a:lvl2pPr>
            <a:lvl3pPr marL="792510" indent="0">
              <a:buNone/>
              <a:defRPr sz="1560" b="1"/>
            </a:lvl3pPr>
            <a:lvl4pPr marL="1188766" indent="0">
              <a:buNone/>
              <a:defRPr sz="1387" b="1"/>
            </a:lvl4pPr>
            <a:lvl5pPr marL="1585021" indent="0">
              <a:buNone/>
              <a:defRPr sz="1387" b="1"/>
            </a:lvl5pPr>
            <a:lvl6pPr marL="1981276" indent="0">
              <a:buNone/>
              <a:defRPr sz="1387" b="1"/>
            </a:lvl6pPr>
            <a:lvl7pPr marL="2377531" indent="0">
              <a:buNone/>
              <a:defRPr sz="1387" b="1"/>
            </a:lvl7pPr>
            <a:lvl8pPr marL="2773787" indent="0">
              <a:buNone/>
              <a:defRPr sz="1387" b="1"/>
            </a:lvl8pPr>
            <a:lvl9pPr marL="3170042" indent="0">
              <a:buNone/>
              <a:defRPr sz="138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5810" y="2171065"/>
            <a:ext cx="4642008" cy="319331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54980" y="1457008"/>
            <a:ext cx="4664869" cy="714057"/>
          </a:xfrm>
        </p:spPr>
        <p:txBody>
          <a:bodyPr anchor="b"/>
          <a:lstStyle>
            <a:lvl1pPr marL="0" indent="0">
              <a:buNone/>
              <a:defRPr sz="2080" b="1"/>
            </a:lvl1pPr>
            <a:lvl2pPr marL="396255" indent="0">
              <a:buNone/>
              <a:defRPr sz="1733" b="1"/>
            </a:lvl2pPr>
            <a:lvl3pPr marL="792510" indent="0">
              <a:buNone/>
              <a:defRPr sz="1560" b="1"/>
            </a:lvl3pPr>
            <a:lvl4pPr marL="1188766" indent="0">
              <a:buNone/>
              <a:defRPr sz="1387" b="1"/>
            </a:lvl4pPr>
            <a:lvl5pPr marL="1585021" indent="0">
              <a:buNone/>
              <a:defRPr sz="1387" b="1"/>
            </a:lvl5pPr>
            <a:lvl6pPr marL="1981276" indent="0">
              <a:buNone/>
              <a:defRPr sz="1387" b="1"/>
            </a:lvl6pPr>
            <a:lvl7pPr marL="2377531" indent="0">
              <a:buNone/>
              <a:defRPr sz="1387" b="1"/>
            </a:lvl7pPr>
            <a:lvl8pPr marL="2773787" indent="0">
              <a:buNone/>
              <a:defRPr sz="1387" b="1"/>
            </a:lvl8pPr>
            <a:lvl9pPr marL="3170042" indent="0">
              <a:buNone/>
              <a:defRPr sz="138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54980" y="2171065"/>
            <a:ext cx="4664869" cy="319331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56190-6725-42BC-91B8-2ED81A29EEE5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86B85-CEA1-43E2-9FCE-1BED9D613F9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920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56190-6725-42BC-91B8-2ED81A29EEE5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86B85-CEA1-43E2-9FCE-1BED9D613F9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076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56190-6725-42BC-91B8-2ED81A29EEE5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86B85-CEA1-43E2-9FCE-1BED9D613F9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942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10" y="396240"/>
            <a:ext cx="3539013" cy="1386840"/>
          </a:xfrm>
        </p:spPr>
        <p:txBody>
          <a:bodyPr anchor="b"/>
          <a:lstStyle>
            <a:lvl1pPr>
              <a:defRPr sz="277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4869" y="855769"/>
            <a:ext cx="5554980" cy="4223808"/>
          </a:xfrm>
        </p:spPr>
        <p:txBody>
          <a:bodyPr/>
          <a:lstStyle>
            <a:lvl1pPr>
              <a:defRPr sz="2773"/>
            </a:lvl1pPr>
            <a:lvl2pPr>
              <a:defRPr sz="2427"/>
            </a:lvl2pPr>
            <a:lvl3pPr>
              <a:defRPr sz="2080"/>
            </a:lvl3pPr>
            <a:lvl4pPr>
              <a:defRPr sz="1733"/>
            </a:lvl4pPr>
            <a:lvl5pPr>
              <a:defRPr sz="1733"/>
            </a:lvl5pPr>
            <a:lvl6pPr>
              <a:defRPr sz="1733"/>
            </a:lvl6pPr>
            <a:lvl7pPr>
              <a:defRPr sz="1733"/>
            </a:lvl7pPr>
            <a:lvl8pPr>
              <a:defRPr sz="1733"/>
            </a:lvl8pPr>
            <a:lvl9pPr>
              <a:defRPr sz="173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810" y="1783080"/>
            <a:ext cx="3539013" cy="3303376"/>
          </a:xfrm>
        </p:spPr>
        <p:txBody>
          <a:bodyPr/>
          <a:lstStyle>
            <a:lvl1pPr marL="0" indent="0">
              <a:buNone/>
              <a:defRPr sz="1387"/>
            </a:lvl1pPr>
            <a:lvl2pPr marL="396255" indent="0">
              <a:buNone/>
              <a:defRPr sz="1213"/>
            </a:lvl2pPr>
            <a:lvl3pPr marL="792510" indent="0">
              <a:buNone/>
              <a:defRPr sz="1040"/>
            </a:lvl3pPr>
            <a:lvl4pPr marL="1188766" indent="0">
              <a:buNone/>
              <a:defRPr sz="867"/>
            </a:lvl4pPr>
            <a:lvl5pPr marL="1585021" indent="0">
              <a:buNone/>
              <a:defRPr sz="867"/>
            </a:lvl5pPr>
            <a:lvl6pPr marL="1981276" indent="0">
              <a:buNone/>
              <a:defRPr sz="867"/>
            </a:lvl6pPr>
            <a:lvl7pPr marL="2377531" indent="0">
              <a:buNone/>
              <a:defRPr sz="867"/>
            </a:lvl7pPr>
            <a:lvl8pPr marL="2773787" indent="0">
              <a:buNone/>
              <a:defRPr sz="867"/>
            </a:lvl8pPr>
            <a:lvl9pPr marL="3170042" indent="0">
              <a:buNone/>
              <a:defRPr sz="86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56190-6725-42BC-91B8-2ED81A29EEE5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86B85-CEA1-43E2-9FCE-1BED9D613F9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627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10" y="396240"/>
            <a:ext cx="3539013" cy="1386840"/>
          </a:xfrm>
        </p:spPr>
        <p:txBody>
          <a:bodyPr anchor="b"/>
          <a:lstStyle>
            <a:lvl1pPr>
              <a:defRPr sz="277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664869" y="855769"/>
            <a:ext cx="5554980" cy="4223808"/>
          </a:xfrm>
        </p:spPr>
        <p:txBody>
          <a:bodyPr anchor="t"/>
          <a:lstStyle>
            <a:lvl1pPr marL="0" indent="0">
              <a:buNone/>
              <a:defRPr sz="2773"/>
            </a:lvl1pPr>
            <a:lvl2pPr marL="396255" indent="0">
              <a:buNone/>
              <a:defRPr sz="2427"/>
            </a:lvl2pPr>
            <a:lvl3pPr marL="792510" indent="0">
              <a:buNone/>
              <a:defRPr sz="2080"/>
            </a:lvl3pPr>
            <a:lvl4pPr marL="1188766" indent="0">
              <a:buNone/>
              <a:defRPr sz="1733"/>
            </a:lvl4pPr>
            <a:lvl5pPr marL="1585021" indent="0">
              <a:buNone/>
              <a:defRPr sz="1733"/>
            </a:lvl5pPr>
            <a:lvl6pPr marL="1981276" indent="0">
              <a:buNone/>
              <a:defRPr sz="1733"/>
            </a:lvl6pPr>
            <a:lvl7pPr marL="2377531" indent="0">
              <a:buNone/>
              <a:defRPr sz="1733"/>
            </a:lvl7pPr>
            <a:lvl8pPr marL="2773787" indent="0">
              <a:buNone/>
              <a:defRPr sz="1733"/>
            </a:lvl8pPr>
            <a:lvl9pPr marL="3170042" indent="0">
              <a:buNone/>
              <a:defRPr sz="17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810" y="1783080"/>
            <a:ext cx="3539013" cy="3303376"/>
          </a:xfrm>
        </p:spPr>
        <p:txBody>
          <a:bodyPr/>
          <a:lstStyle>
            <a:lvl1pPr marL="0" indent="0">
              <a:buNone/>
              <a:defRPr sz="1387"/>
            </a:lvl1pPr>
            <a:lvl2pPr marL="396255" indent="0">
              <a:buNone/>
              <a:defRPr sz="1213"/>
            </a:lvl2pPr>
            <a:lvl3pPr marL="792510" indent="0">
              <a:buNone/>
              <a:defRPr sz="1040"/>
            </a:lvl3pPr>
            <a:lvl4pPr marL="1188766" indent="0">
              <a:buNone/>
              <a:defRPr sz="867"/>
            </a:lvl4pPr>
            <a:lvl5pPr marL="1585021" indent="0">
              <a:buNone/>
              <a:defRPr sz="867"/>
            </a:lvl5pPr>
            <a:lvl6pPr marL="1981276" indent="0">
              <a:buNone/>
              <a:defRPr sz="867"/>
            </a:lvl6pPr>
            <a:lvl7pPr marL="2377531" indent="0">
              <a:buNone/>
              <a:defRPr sz="867"/>
            </a:lvl7pPr>
            <a:lvl8pPr marL="2773787" indent="0">
              <a:buNone/>
              <a:defRPr sz="867"/>
            </a:lvl8pPr>
            <a:lvl9pPr marL="3170042" indent="0">
              <a:buNone/>
              <a:defRPr sz="86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56190-6725-42BC-91B8-2ED81A29EEE5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86B85-CEA1-43E2-9FCE-1BED9D613F9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655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4380" y="316442"/>
            <a:ext cx="9464040" cy="11488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380" y="1582208"/>
            <a:ext cx="9464040" cy="3771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4380" y="5508837"/>
            <a:ext cx="2468880" cy="3164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556190-6725-42BC-91B8-2ED81A29EEE5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4740" y="5508837"/>
            <a:ext cx="3703320" cy="3164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49540" y="5508837"/>
            <a:ext cx="2468880" cy="3164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E86B85-CEA1-43E2-9FCE-1BED9D613F9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50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92510" rtl="0" eaLnBrk="1" latinLnBrk="0" hangingPunct="1">
        <a:lnSpc>
          <a:spcPct val="90000"/>
        </a:lnSpc>
        <a:spcBef>
          <a:spcPct val="0"/>
        </a:spcBef>
        <a:buNone/>
        <a:defRPr sz="381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8128" indent="-198128" algn="l" defTabSz="792510" rtl="0" eaLnBrk="1" latinLnBrk="0" hangingPunct="1">
        <a:lnSpc>
          <a:spcPct val="90000"/>
        </a:lnSpc>
        <a:spcBef>
          <a:spcPts val="867"/>
        </a:spcBef>
        <a:buFont typeface="Arial" panose="020B0604020202020204" pitchFamily="34" charset="0"/>
        <a:buChar char="•"/>
        <a:defRPr sz="2427" kern="1200">
          <a:solidFill>
            <a:schemeClr val="tx1"/>
          </a:solidFill>
          <a:latin typeface="+mn-lt"/>
          <a:ea typeface="+mn-ea"/>
          <a:cs typeface="+mn-cs"/>
        </a:defRPr>
      </a:lvl1pPr>
      <a:lvl2pPr marL="594383" indent="-198128" algn="l" defTabSz="79251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2080" kern="1200">
          <a:solidFill>
            <a:schemeClr val="tx1"/>
          </a:solidFill>
          <a:latin typeface="+mn-lt"/>
          <a:ea typeface="+mn-ea"/>
          <a:cs typeface="+mn-cs"/>
        </a:defRPr>
      </a:lvl2pPr>
      <a:lvl3pPr marL="990638" indent="-198128" algn="l" defTabSz="79251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733" kern="1200">
          <a:solidFill>
            <a:schemeClr val="tx1"/>
          </a:solidFill>
          <a:latin typeface="+mn-lt"/>
          <a:ea typeface="+mn-ea"/>
          <a:cs typeface="+mn-cs"/>
        </a:defRPr>
      </a:lvl3pPr>
      <a:lvl4pPr marL="1386893" indent="-198128" algn="l" defTabSz="79251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60" kern="1200">
          <a:solidFill>
            <a:schemeClr val="tx1"/>
          </a:solidFill>
          <a:latin typeface="+mn-lt"/>
          <a:ea typeface="+mn-ea"/>
          <a:cs typeface="+mn-cs"/>
        </a:defRPr>
      </a:lvl4pPr>
      <a:lvl5pPr marL="1783149" indent="-198128" algn="l" defTabSz="79251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60" kern="1200">
          <a:solidFill>
            <a:schemeClr val="tx1"/>
          </a:solidFill>
          <a:latin typeface="+mn-lt"/>
          <a:ea typeface="+mn-ea"/>
          <a:cs typeface="+mn-cs"/>
        </a:defRPr>
      </a:lvl5pPr>
      <a:lvl6pPr marL="2179404" indent="-198128" algn="l" defTabSz="79251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60" kern="1200">
          <a:solidFill>
            <a:schemeClr val="tx1"/>
          </a:solidFill>
          <a:latin typeface="+mn-lt"/>
          <a:ea typeface="+mn-ea"/>
          <a:cs typeface="+mn-cs"/>
        </a:defRPr>
      </a:lvl6pPr>
      <a:lvl7pPr marL="2575659" indent="-198128" algn="l" defTabSz="79251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60" kern="1200">
          <a:solidFill>
            <a:schemeClr val="tx1"/>
          </a:solidFill>
          <a:latin typeface="+mn-lt"/>
          <a:ea typeface="+mn-ea"/>
          <a:cs typeface="+mn-cs"/>
        </a:defRPr>
      </a:lvl7pPr>
      <a:lvl8pPr marL="2971914" indent="-198128" algn="l" defTabSz="79251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60" kern="1200">
          <a:solidFill>
            <a:schemeClr val="tx1"/>
          </a:solidFill>
          <a:latin typeface="+mn-lt"/>
          <a:ea typeface="+mn-ea"/>
          <a:cs typeface="+mn-cs"/>
        </a:defRPr>
      </a:lvl8pPr>
      <a:lvl9pPr marL="3368170" indent="-198128" algn="l" defTabSz="79251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9251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1pPr>
      <a:lvl2pPr marL="396255" algn="l" defTabSz="79251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2pPr>
      <a:lvl3pPr marL="792510" algn="l" defTabSz="79251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66" algn="l" defTabSz="79251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4pPr>
      <a:lvl5pPr marL="1585021" algn="l" defTabSz="79251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5pPr>
      <a:lvl6pPr marL="1981276" algn="l" defTabSz="79251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6pPr>
      <a:lvl7pPr marL="2377531" algn="l" defTabSz="79251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7pPr>
      <a:lvl8pPr marL="2773787" algn="l" defTabSz="79251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8pPr>
      <a:lvl9pPr marL="3170042" algn="l" defTabSz="79251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0B407708-700E-4821-8FEF-1F199DC2B97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05294516"/>
              </p:ext>
            </p:extLst>
          </p:nvPr>
        </p:nvGraphicFramePr>
        <p:xfrm>
          <a:off x="0" y="0"/>
          <a:ext cx="10972800" cy="5943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462492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</TotalTime>
  <Words>0</Words>
  <Application>Microsoft Office PowerPoint</Application>
  <PresentationFormat>Personalizar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Luiz Felipe Fronchetti Dias</dc:creator>
  <cp:lastModifiedBy>Felipe Fronchetti</cp:lastModifiedBy>
  <cp:revision>4</cp:revision>
  <dcterms:created xsi:type="dcterms:W3CDTF">2023-04-12T20:08:39Z</dcterms:created>
  <dcterms:modified xsi:type="dcterms:W3CDTF">2023-07-26T16:26:59Z</dcterms:modified>
</cp:coreProperties>
</file>