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FF"/>
    <a:srgbClr val="3399FF"/>
    <a:srgbClr val="5B9BD5"/>
    <a:srgbClr val="FF5229"/>
    <a:srgbClr val="3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TOCHI-2023\data\students\dat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'Completion Analysis'!$I$4</c:f>
              <c:strCache>
                <c:ptCount val="1"/>
                <c:pt idx="0">
                  <c:v>Completed (%)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Analysis'!$J$4:$N$4</c:f>
              <c:numCache>
                <c:formatCode>0%</c:formatCode>
                <c:ptCount val="5"/>
                <c:pt idx="0">
                  <c:v>1</c:v>
                </c:pt>
                <c:pt idx="1">
                  <c:v>0.90909090909090906</c:v>
                </c:pt>
                <c:pt idx="2">
                  <c:v>0.88888888888888884</c:v>
                </c:pt>
                <c:pt idx="3">
                  <c:v>0.125</c:v>
                </c:pt>
                <c:pt idx="4">
                  <c:v>9.0909090909090912E-2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3-4B65-91DA-A81F99821757}"/>
            </c:ext>
          </c:extLst>
        </c:ser>
        <c:ser>
          <c:idx val="1"/>
          <c:order val="1"/>
          <c:tx>
            <c:strRef>
              <c:f>'Completion Analysis'!$I$5</c:f>
              <c:strCache>
                <c:ptCount val="1"/>
                <c:pt idx="0">
                  <c:v>Did not complete (%)</c:v>
                </c:pt>
              </c:strCache>
            </c:strRef>
          </c:tx>
          <c:spPr>
            <a:solidFill>
              <a:srgbClr val="FF3300"/>
            </a:solidFill>
            <a:ln>
              <a:noFill/>
            </a:ln>
            <a:effectLst/>
          </c:spPr>
          <c:invertIfNegative val="0"/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Analysis'!$J$5:$N$5</c:f>
              <c:numCache>
                <c:formatCode>0%</c:formatCode>
                <c:ptCount val="5"/>
                <c:pt idx="0">
                  <c:v>0</c:v>
                </c:pt>
                <c:pt idx="1">
                  <c:v>9.0909090909090912E-2</c:v>
                </c:pt>
                <c:pt idx="2">
                  <c:v>0.1111111111111111</c:v>
                </c:pt>
                <c:pt idx="3">
                  <c:v>0.875</c:v>
                </c:pt>
                <c:pt idx="4">
                  <c:v>0.90909090909090906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3-4B65-91DA-A81F99821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79121360"/>
        <c:axId val="778980096"/>
      </c:barChart>
      <c:lineChart>
        <c:grouping val="standard"/>
        <c:varyColors val="0"/>
        <c:ser>
          <c:idx val="2"/>
          <c:order val="2"/>
          <c:tx>
            <c:strRef>
              <c:f>'Completion Analysis'!$I$6</c:f>
              <c:strCache>
                <c:ptCount val="1"/>
                <c:pt idx="0">
                  <c:v>Average time (Minutes)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rgbClr val="FFC000"/>
              </a:solidFill>
              <a:ln w="12700">
                <a:noFill/>
              </a:ln>
              <a:effectLst/>
            </c:spPr>
          </c:marker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Analysis'!$J$6:$N$6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73-4B65-91DA-A81F99821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9122560"/>
        <c:axId val="778980928"/>
      </c:lineChart>
      <c:catAx>
        <c:axId val="77912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778980096"/>
        <c:crosses val="autoZero"/>
        <c:auto val="1"/>
        <c:lblAlgn val="ctr"/>
        <c:lblOffset val="100"/>
        <c:noMultiLvlLbl val="0"/>
      </c:catAx>
      <c:valAx>
        <c:axId val="778980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779121360"/>
        <c:crosses val="autoZero"/>
        <c:crossBetween val="between"/>
        <c:majorUnit val="0.25"/>
      </c:valAx>
      <c:valAx>
        <c:axId val="778980928"/>
        <c:scaling>
          <c:orientation val="minMax"/>
          <c:max val="12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779122560"/>
        <c:crosses val="max"/>
        <c:crossBetween val="between"/>
        <c:majorUnit val="3"/>
      </c:valAx>
      <c:catAx>
        <c:axId val="77912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8980928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Rockwell" panose="02060603020205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72715"/>
            <a:ext cx="82296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1766"/>
            <a:ext cx="8229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16442"/>
            <a:ext cx="236601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16442"/>
            <a:ext cx="696087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81773"/>
            <a:ext cx="94640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977535"/>
            <a:ext cx="94640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16442"/>
            <a:ext cx="94640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57008"/>
            <a:ext cx="464200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71065"/>
            <a:ext cx="4642008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457008"/>
            <a:ext cx="46648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171065"/>
            <a:ext cx="4664869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55769"/>
            <a:ext cx="555498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55769"/>
            <a:ext cx="555498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16442"/>
            <a:ext cx="94640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82208"/>
            <a:ext cx="94640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6190-6725-42BC-91B8-2ED81A29EEE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508837"/>
            <a:ext cx="37033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6B85-CEA1-43E2-9FCE-1BED9D61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407708-700E-4821-8FEF-1F199DC2B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81247"/>
              </p:ext>
            </p:extLst>
          </p:nvPr>
        </p:nvGraphicFramePr>
        <p:xfrm>
          <a:off x="0" y="0"/>
          <a:ext cx="109728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2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4</cp:revision>
  <dcterms:created xsi:type="dcterms:W3CDTF">2023-04-12T20:08:39Z</dcterms:created>
  <dcterms:modified xsi:type="dcterms:W3CDTF">2023-04-14T14:16:52Z</dcterms:modified>
</cp:coreProperties>
</file>