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887200" cy="4937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821E"/>
    <a:srgbClr val="7E64D2"/>
    <a:srgbClr val="EABE76"/>
    <a:srgbClr val="DBC584"/>
    <a:srgbClr val="8B74D6"/>
    <a:srgbClr val="9884DB"/>
    <a:srgbClr val="8168D4"/>
    <a:srgbClr val="D46868"/>
    <a:srgbClr val="51B935"/>
    <a:srgbClr val="388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2E80B6-3E87-4708-8637-E34FC2CEE9EF}" v="228" dt="2023-07-26T17:03:27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00" y="1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Fronchetti" userId="9ec2aeda8e659f0c" providerId="LiveId" clId="{C92E80B6-3E87-4708-8637-E34FC2CEE9EF}"/>
    <pc:docChg chg="modSld">
      <pc:chgData name="Felipe Fronchetti" userId="9ec2aeda8e659f0c" providerId="LiveId" clId="{C92E80B6-3E87-4708-8637-E34FC2CEE9EF}" dt="2023-07-26T17:03:21.501" v="193" actId="692"/>
      <pc:docMkLst>
        <pc:docMk/>
      </pc:docMkLst>
      <pc:sldChg chg="modSp mod">
        <pc:chgData name="Felipe Fronchetti" userId="9ec2aeda8e659f0c" providerId="LiveId" clId="{C92E80B6-3E87-4708-8637-E34FC2CEE9EF}" dt="2023-07-26T17:03:21.501" v="193" actId="692"/>
        <pc:sldMkLst>
          <pc:docMk/>
          <pc:sldMk cId="1499019707" sldId="256"/>
        </pc:sldMkLst>
        <pc:graphicFrameChg chg="mod">
          <ac:chgData name="Felipe Fronchetti" userId="9ec2aeda8e659f0c" providerId="LiveId" clId="{C92E80B6-3E87-4708-8637-E34FC2CEE9EF}" dt="2023-07-26T17:03:21.501" v="193" actId="692"/>
          <ac:graphicFrameMkLst>
            <pc:docMk/>
            <pc:sldMk cId="1499019707" sldId="256"/>
            <ac:graphicFrameMk id="7" creationId="{E457291B-8F3F-4DA6-A3D0-1F3837E96DA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interfaces\data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58686585409703"/>
          <c:y val="7.1355965750182881E-2"/>
          <c:w val="0.87525177563667167"/>
          <c:h val="0.7253659053729315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'SUS Percentile (Plot)'!$V$2:$W$2</c:f>
              <c:strCache>
                <c:ptCount val="1"/>
                <c:pt idx="0">
                  <c:v>SUS Percentile Curve</c:v>
                </c:pt>
              </c:strCache>
            </c:strRef>
          </c:tx>
          <c:spPr>
            <a:ln w="5080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'SUS Percentile (Plot)'!$V$4:$V$17</c:f>
              <c:numCache>
                <c:formatCode>General</c:formatCode>
                <c:ptCount val="14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65</c:v>
                </c:pt>
                <c:pt idx="8">
                  <c:v>70</c:v>
                </c:pt>
                <c:pt idx="9">
                  <c:v>75</c:v>
                </c:pt>
                <c:pt idx="10">
                  <c:v>80</c:v>
                </c:pt>
                <c:pt idx="11">
                  <c:v>85</c:v>
                </c:pt>
                <c:pt idx="12">
                  <c:v>90</c:v>
                </c:pt>
                <c:pt idx="13">
                  <c:v>95</c:v>
                </c:pt>
              </c:numCache>
            </c:numRef>
          </c:xVal>
          <c:yVal>
            <c:numRef>
              <c:f>'SUS Percentile (Plot)'!$W$4:$W$17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6</c:v>
                </c:pt>
                <c:pt idx="5">
                  <c:v>14</c:v>
                </c:pt>
                <c:pt idx="6">
                  <c:v>32</c:v>
                </c:pt>
                <c:pt idx="7">
                  <c:v>45</c:v>
                </c:pt>
                <c:pt idx="8">
                  <c:v>58</c:v>
                </c:pt>
                <c:pt idx="9">
                  <c:v>72</c:v>
                </c:pt>
                <c:pt idx="10">
                  <c:v>85</c:v>
                </c:pt>
                <c:pt idx="11">
                  <c:v>94</c:v>
                </c:pt>
                <c:pt idx="12">
                  <c:v>99</c:v>
                </c:pt>
                <c:pt idx="13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145-45FD-8A39-DBCA66978E3A}"/>
            </c:ext>
          </c:extLst>
        </c:ser>
        <c:ser>
          <c:idx val="1"/>
          <c:order val="1"/>
          <c:tx>
            <c:v>Bounding Box (Average: 77.8)</c:v>
          </c:tx>
          <c:spPr>
            <a:ln w="50800" cap="rnd">
              <a:solidFill>
                <a:srgbClr val="68A7D4"/>
              </a:solidFill>
              <a:prstDash val="solid"/>
              <a:round/>
            </a:ln>
            <a:effectLst/>
          </c:spPr>
          <c:marker>
            <c:symbol val="diamond"/>
            <c:size val="15"/>
            <c:spPr>
              <a:solidFill>
                <a:srgbClr val="3887C2"/>
              </a:solidFill>
              <a:ln w="9525">
                <a:noFill/>
              </a:ln>
              <a:effectLst/>
            </c:spPr>
          </c:marker>
          <c:xVal>
            <c:numRef>
              <c:f>'SUS Percentile (Plot)'!$C$15:$C$16</c:f>
              <c:numCache>
                <c:formatCode>0.0</c:formatCode>
                <c:ptCount val="2"/>
                <c:pt idx="0">
                  <c:v>77.75</c:v>
                </c:pt>
                <c:pt idx="1">
                  <c:v>77.75</c:v>
                </c:pt>
              </c:numCache>
            </c:numRef>
          </c:xVal>
          <c:yVal>
            <c:numRef>
              <c:f>'SUS Percentile (Plot)'!$D$15:$D$16</c:f>
              <c:numCache>
                <c:formatCode>General</c:formatCode>
                <c:ptCount val="2"/>
                <c:pt idx="0" formatCode="0">
                  <c:v>0</c:v>
                </c:pt>
                <c:pt idx="1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145-45FD-8A39-DBCA66978E3A}"/>
            </c:ext>
          </c:extLst>
        </c:ser>
        <c:ser>
          <c:idx val="4"/>
          <c:order val="2"/>
          <c:tx>
            <c:v>Buttons (Average: 69.4)</c:v>
          </c:tx>
          <c:spPr>
            <a:ln w="50800" cap="rnd">
              <a:solidFill>
                <a:srgbClr val="7FD468"/>
              </a:solidFill>
              <a:prstDash val="solid"/>
              <a:round/>
            </a:ln>
            <a:effectLst/>
          </c:spPr>
          <c:marker>
            <c:symbol val="circle"/>
            <c:size val="15"/>
            <c:spPr>
              <a:solidFill>
                <a:srgbClr val="51B935"/>
              </a:solidFill>
              <a:ln w="9525">
                <a:noFill/>
              </a:ln>
              <a:effectLst/>
            </c:spPr>
          </c:marker>
          <c:xVal>
            <c:numRef>
              <c:f>'SUS Percentile (Plot)'!$C$33:$C$34</c:f>
              <c:numCache>
                <c:formatCode>0.0</c:formatCode>
                <c:ptCount val="2"/>
                <c:pt idx="0">
                  <c:v>69.375</c:v>
                </c:pt>
                <c:pt idx="1">
                  <c:v>69.375</c:v>
                </c:pt>
              </c:numCache>
            </c:numRef>
          </c:xVal>
          <c:yVal>
            <c:numRef>
              <c:f>'SUS Percentile (Plot)'!$D$33:$D$34</c:f>
              <c:numCache>
                <c:formatCode>0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145-45FD-8A39-DBCA66978E3A}"/>
            </c:ext>
          </c:extLst>
        </c:ser>
        <c:ser>
          <c:idx val="3"/>
          <c:order val="3"/>
          <c:tx>
            <c:v>Sliders (Average: 57.5)</c:v>
          </c:tx>
          <c:spPr>
            <a:ln w="50800" cap="rnd">
              <a:solidFill>
                <a:srgbClr val="D46868"/>
              </a:solidFill>
              <a:prstDash val="solid"/>
              <a:round/>
            </a:ln>
            <a:effectLst/>
          </c:spPr>
          <c:marker>
            <c:symbol val="x"/>
            <c:size val="13"/>
            <c:spPr>
              <a:solidFill>
                <a:srgbClr val="D46868"/>
              </a:solidFill>
              <a:ln w="9525">
                <a:noFill/>
              </a:ln>
              <a:effectLst/>
            </c:spPr>
          </c:marker>
          <c:xVal>
            <c:numRef>
              <c:f>'SUS Percentile (Plot)'!$K$15:$K$16</c:f>
              <c:numCache>
                <c:formatCode>General</c:formatCode>
                <c:ptCount val="2"/>
                <c:pt idx="0">
                  <c:v>57.5</c:v>
                </c:pt>
                <c:pt idx="1">
                  <c:v>57.5</c:v>
                </c:pt>
              </c:numCache>
            </c:numRef>
          </c:xVal>
          <c:yVal>
            <c:numRef>
              <c:f>'SUS Percentile (Plot)'!$L$15:$L$16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145-45FD-8A39-DBCA66978E3A}"/>
            </c:ext>
          </c:extLst>
        </c:ser>
        <c:ser>
          <c:idx val="2"/>
          <c:order val="4"/>
          <c:tx>
            <c:v>Object Manipulator (Average: 42.5)</c:v>
          </c:tx>
          <c:spPr>
            <a:ln w="50800" cap="rnd">
              <a:solidFill>
                <a:srgbClr val="9884DB"/>
              </a:solidFill>
              <a:prstDash val="solid"/>
              <a:round/>
            </a:ln>
            <a:effectLst/>
          </c:spPr>
          <c:marker>
            <c:symbol val="triangle"/>
            <c:size val="12"/>
            <c:spPr>
              <a:solidFill>
                <a:srgbClr val="7E64D2"/>
              </a:solidFill>
              <a:ln w="31750">
                <a:solidFill>
                  <a:srgbClr val="7E64D2"/>
                </a:solidFill>
              </a:ln>
              <a:effectLst/>
            </c:spPr>
          </c:marker>
          <c:dPt>
            <c:idx val="1"/>
            <c:marker>
              <c:symbol val="triangle"/>
              <c:size val="12"/>
              <c:spPr>
                <a:solidFill>
                  <a:srgbClr val="7E64D2"/>
                </a:solidFill>
                <a:ln w="31750">
                  <a:solidFill>
                    <a:srgbClr val="7E64D2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rgbClr val="9884DB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E92F-4023-9E5A-9E8C64A1349D}"/>
              </c:ext>
            </c:extLst>
          </c:dPt>
          <c:xVal>
            <c:numRef>
              <c:f>'SUS Percentile (Plot)'!$G$15:$G$16</c:f>
              <c:numCache>
                <c:formatCode>General</c:formatCode>
                <c:ptCount val="2"/>
                <c:pt idx="0">
                  <c:v>42.5</c:v>
                </c:pt>
                <c:pt idx="1">
                  <c:v>42.5</c:v>
                </c:pt>
              </c:numCache>
            </c:numRef>
          </c:xVal>
          <c:yVal>
            <c:numRef>
              <c:f>'SUS Percentile (Plot)'!$H$15:$H$16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B145-45FD-8A39-DBCA66978E3A}"/>
            </c:ext>
          </c:extLst>
        </c:ser>
        <c:ser>
          <c:idx val="5"/>
          <c:order val="5"/>
          <c:tx>
            <c:v>Joystick (Average: 41.4)</c:v>
          </c:tx>
          <c:spPr>
            <a:ln w="50800" cap="rnd">
              <a:solidFill>
                <a:srgbClr val="EABE76"/>
              </a:solidFill>
              <a:round/>
            </a:ln>
            <a:effectLst/>
          </c:spPr>
          <c:marker>
            <c:symbol val="dash"/>
            <c:size val="13"/>
            <c:spPr>
              <a:solidFill>
                <a:srgbClr val="C0821E"/>
              </a:solidFill>
              <a:ln w="31750">
                <a:solidFill>
                  <a:srgbClr val="C0821E"/>
                </a:solidFill>
              </a:ln>
              <a:effectLst/>
            </c:spPr>
          </c:marker>
          <c:dPt>
            <c:idx val="1"/>
            <c:marker>
              <c:symbol val="dash"/>
              <c:size val="13"/>
              <c:spPr>
                <a:solidFill>
                  <a:srgbClr val="C0821E"/>
                </a:solidFill>
                <a:ln w="31750">
                  <a:solidFill>
                    <a:srgbClr val="C0821E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rgbClr val="EABE76"/>
                </a:solidFill>
                <a:round/>
                <a:headEnd type="none"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E9-484F-9C35-D5C09356B68F}"/>
              </c:ext>
            </c:extLst>
          </c:dPt>
          <c:xVal>
            <c:numRef>
              <c:f>'SUS Percentile (Plot)'!$G$33:$G$34</c:f>
              <c:numCache>
                <c:formatCode>0.0</c:formatCode>
                <c:ptCount val="2"/>
                <c:pt idx="0">
                  <c:v>41.388888888888886</c:v>
                </c:pt>
                <c:pt idx="1">
                  <c:v>41.388888888888886</c:v>
                </c:pt>
              </c:numCache>
            </c:numRef>
          </c:xVal>
          <c:yVal>
            <c:numRef>
              <c:f>'SUS Percentile (Plot)'!$H$33:$H$34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B145-45FD-8A39-DBCA66978E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067536"/>
        <c:axId val="632389360"/>
      </c:scatterChart>
      <c:valAx>
        <c:axId val="104067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 dirty="0"/>
                  <a:t>SUS Score (Average)</a:t>
                </a:r>
              </a:p>
            </c:rich>
          </c:tx>
          <c:layout>
            <c:manualLayout>
              <c:xMode val="edge"/>
              <c:yMode val="edge"/>
              <c:x val="0.44747560401103709"/>
              <c:y val="0.921506175595700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632389360"/>
        <c:crosses val="autoZero"/>
        <c:crossBetween val="midCat"/>
        <c:majorUnit val="10"/>
      </c:valAx>
      <c:valAx>
        <c:axId val="63238936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 sz="2400"/>
                  <a:t>SUS Percentile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04067536"/>
        <c:crosses val="autoZero"/>
        <c:crossBetween val="midCat"/>
        <c:majorUnit val="20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1039302994473933"/>
          <c:y val="8.7846932638731237E-2"/>
          <c:w val="0.32412475996410989"/>
          <c:h val="0.48317056724236007"/>
        </c:manualLayout>
      </c:layout>
      <c:overlay val="0"/>
      <c:spPr>
        <a:solidFill>
          <a:schemeClr val="bg1"/>
        </a:solidFill>
        <a:ln w="19050">
          <a:solidFill>
            <a:srgbClr val="E4E4E4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+mj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807997"/>
            <a:ext cx="8915400" cy="1718851"/>
          </a:xfrm>
        </p:spPr>
        <p:txBody>
          <a:bodyPr anchor="b"/>
          <a:lstStyle>
            <a:lvl1pPr algn="ctr">
              <a:defRPr sz="43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2593134"/>
            <a:ext cx="8915400" cy="1191995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138" indent="0" algn="ctr">
              <a:buNone/>
              <a:defRPr sz="1440"/>
            </a:lvl2pPr>
            <a:lvl3pPr marL="658277" indent="0" algn="ctr">
              <a:buNone/>
              <a:defRPr sz="1296"/>
            </a:lvl3pPr>
            <a:lvl4pPr marL="987415" indent="0" algn="ctr">
              <a:buNone/>
              <a:defRPr sz="1152"/>
            </a:lvl4pPr>
            <a:lvl5pPr marL="1316553" indent="0" algn="ctr">
              <a:buNone/>
              <a:defRPr sz="1152"/>
            </a:lvl5pPr>
            <a:lvl6pPr marL="1645691" indent="0" algn="ctr">
              <a:buNone/>
              <a:defRPr sz="1152"/>
            </a:lvl6pPr>
            <a:lvl7pPr marL="1974830" indent="0" algn="ctr">
              <a:buNone/>
              <a:defRPr sz="1152"/>
            </a:lvl7pPr>
            <a:lvl8pPr marL="2303968" indent="0" algn="ctr">
              <a:buNone/>
              <a:defRPr sz="1152"/>
            </a:lvl8pPr>
            <a:lvl9pPr marL="2633106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3F7-28D4-452A-8578-D19B49708AA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A9D6-03CB-450E-B295-F21CEE1BB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3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3F7-28D4-452A-8578-D19B49708AA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A9D6-03CB-450E-B295-F21CEE1BB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8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262856"/>
            <a:ext cx="2563178" cy="41839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262856"/>
            <a:ext cx="7540943" cy="41839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3F7-28D4-452A-8578-D19B49708AA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A9D6-03CB-450E-B295-F21CEE1BB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6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3F7-28D4-452A-8578-D19B49708AA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A9D6-03CB-450E-B295-F21CEE1BB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1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230854"/>
            <a:ext cx="10252710" cy="2053706"/>
          </a:xfrm>
        </p:spPr>
        <p:txBody>
          <a:bodyPr anchor="b"/>
          <a:lstStyle>
            <a:lvl1pPr>
              <a:defRPr sz="43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3303989"/>
            <a:ext cx="10252710" cy="1079996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13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277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415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553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5691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4830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396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106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3F7-28D4-452A-8578-D19B49708AA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A9D6-03CB-450E-B295-F21CEE1BB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2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314281"/>
            <a:ext cx="5052060" cy="3132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314281"/>
            <a:ext cx="5052060" cy="3132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3F7-28D4-452A-8578-D19B49708AA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A9D6-03CB-450E-B295-F21CEE1BB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6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262856"/>
            <a:ext cx="10252710" cy="9542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210282"/>
            <a:ext cx="5028842" cy="59314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138" indent="0">
              <a:buNone/>
              <a:defRPr sz="1440" b="1"/>
            </a:lvl2pPr>
            <a:lvl3pPr marL="658277" indent="0">
              <a:buNone/>
              <a:defRPr sz="1296" b="1"/>
            </a:lvl3pPr>
            <a:lvl4pPr marL="987415" indent="0">
              <a:buNone/>
              <a:defRPr sz="1152" b="1"/>
            </a:lvl4pPr>
            <a:lvl5pPr marL="1316553" indent="0">
              <a:buNone/>
              <a:defRPr sz="1152" b="1"/>
            </a:lvl5pPr>
            <a:lvl6pPr marL="1645691" indent="0">
              <a:buNone/>
              <a:defRPr sz="1152" b="1"/>
            </a:lvl6pPr>
            <a:lvl7pPr marL="1974830" indent="0">
              <a:buNone/>
              <a:defRPr sz="1152" b="1"/>
            </a:lvl7pPr>
            <a:lvl8pPr marL="2303968" indent="0">
              <a:buNone/>
              <a:defRPr sz="1152" b="1"/>
            </a:lvl8pPr>
            <a:lvl9pPr marL="2633106" indent="0">
              <a:buNone/>
              <a:defRPr sz="11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1803422"/>
            <a:ext cx="5028842" cy="2652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210282"/>
            <a:ext cx="5053608" cy="59314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138" indent="0">
              <a:buNone/>
              <a:defRPr sz="1440" b="1"/>
            </a:lvl2pPr>
            <a:lvl3pPr marL="658277" indent="0">
              <a:buNone/>
              <a:defRPr sz="1296" b="1"/>
            </a:lvl3pPr>
            <a:lvl4pPr marL="987415" indent="0">
              <a:buNone/>
              <a:defRPr sz="1152" b="1"/>
            </a:lvl4pPr>
            <a:lvl5pPr marL="1316553" indent="0">
              <a:buNone/>
              <a:defRPr sz="1152" b="1"/>
            </a:lvl5pPr>
            <a:lvl6pPr marL="1645691" indent="0">
              <a:buNone/>
              <a:defRPr sz="1152" b="1"/>
            </a:lvl6pPr>
            <a:lvl7pPr marL="1974830" indent="0">
              <a:buNone/>
              <a:defRPr sz="1152" b="1"/>
            </a:lvl7pPr>
            <a:lvl8pPr marL="2303968" indent="0">
              <a:buNone/>
              <a:defRPr sz="1152" b="1"/>
            </a:lvl8pPr>
            <a:lvl9pPr marL="2633106" indent="0">
              <a:buNone/>
              <a:defRPr sz="11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1803422"/>
            <a:ext cx="5053608" cy="2652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3F7-28D4-452A-8578-D19B49708AA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A9D6-03CB-450E-B295-F21CEE1BB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2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3F7-28D4-452A-8578-D19B49708AA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A9D6-03CB-450E-B295-F21CEE1BB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5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3F7-28D4-452A-8578-D19B49708AA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A9D6-03CB-450E-B295-F21CEE1BB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2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29142"/>
            <a:ext cx="3833931" cy="1151996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710855"/>
            <a:ext cx="6017895" cy="3508559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481138"/>
            <a:ext cx="3833931" cy="2743990"/>
          </a:xfrm>
        </p:spPr>
        <p:txBody>
          <a:bodyPr/>
          <a:lstStyle>
            <a:lvl1pPr marL="0" indent="0">
              <a:buNone/>
              <a:defRPr sz="1152"/>
            </a:lvl1pPr>
            <a:lvl2pPr marL="329138" indent="0">
              <a:buNone/>
              <a:defRPr sz="1008"/>
            </a:lvl2pPr>
            <a:lvl3pPr marL="658277" indent="0">
              <a:buNone/>
              <a:defRPr sz="864"/>
            </a:lvl3pPr>
            <a:lvl4pPr marL="987415" indent="0">
              <a:buNone/>
              <a:defRPr sz="720"/>
            </a:lvl4pPr>
            <a:lvl5pPr marL="1316553" indent="0">
              <a:buNone/>
              <a:defRPr sz="720"/>
            </a:lvl5pPr>
            <a:lvl6pPr marL="1645691" indent="0">
              <a:buNone/>
              <a:defRPr sz="720"/>
            </a:lvl6pPr>
            <a:lvl7pPr marL="1974830" indent="0">
              <a:buNone/>
              <a:defRPr sz="720"/>
            </a:lvl7pPr>
            <a:lvl8pPr marL="2303968" indent="0">
              <a:buNone/>
              <a:defRPr sz="720"/>
            </a:lvl8pPr>
            <a:lvl9pPr marL="2633106" indent="0">
              <a:buNone/>
              <a:defRPr sz="7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3F7-28D4-452A-8578-D19B49708AA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A9D6-03CB-450E-B295-F21CEE1BB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5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29142"/>
            <a:ext cx="3833931" cy="1151996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710855"/>
            <a:ext cx="6017895" cy="3508559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138" indent="0">
              <a:buNone/>
              <a:defRPr sz="2016"/>
            </a:lvl2pPr>
            <a:lvl3pPr marL="658277" indent="0">
              <a:buNone/>
              <a:defRPr sz="1728"/>
            </a:lvl3pPr>
            <a:lvl4pPr marL="987415" indent="0">
              <a:buNone/>
              <a:defRPr sz="1440"/>
            </a:lvl4pPr>
            <a:lvl5pPr marL="1316553" indent="0">
              <a:buNone/>
              <a:defRPr sz="1440"/>
            </a:lvl5pPr>
            <a:lvl6pPr marL="1645691" indent="0">
              <a:buNone/>
              <a:defRPr sz="1440"/>
            </a:lvl6pPr>
            <a:lvl7pPr marL="1974830" indent="0">
              <a:buNone/>
              <a:defRPr sz="1440"/>
            </a:lvl7pPr>
            <a:lvl8pPr marL="2303968" indent="0">
              <a:buNone/>
              <a:defRPr sz="1440"/>
            </a:lvl8pPr>
            <a:lvl9pPr marL="2633106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481138"/>
            <a:ext cx="3833931" cy="2743990"/>
          </a:xfrm>
        </p:spPr>
        <p:txBody>
          <a:bodyPr/>
          <a:lstStyle>
            <a:lvl1pPr marL="0" indent="0">
              <a:buNone/>
              <a:defRPr sz="1152"/>
            </a:lvl1pPr>
            <a:lvl2pPr marL="329138" indent="0">
              <a:buNone/>
              <a:defRPr sz="1008"/>
            </a:lvl2pPr>
            <a:lvl3pPr marL="658277" indent="0">
              <a:buNone/>
              <a:defRPr sz="864"/>
            </a:lvl3pPr>
            <a:lvl4pPr marL="987415" indent="0">
              <a:buNone/>
              <a:defRPr sz="720"/>
            </a:lvl4pPr>
            <a:lvl5pPr marL="1316553" indent="0">
              <a:buNone/>
              <a:defRPr sz="720"/>
            </a:lvl5pPr>
            <a:lvl6pPr marL="1645691" indent="0">
              <a:buNone/>
              <a:defRPr sz="720"/>
            </a:lvl6pPr>
            <a:lvl7pPr marL="1974830" indent="0">
              <a:buNone/>
              <a:defRPr sz="720"/>
            </a:lvl7pPr>
            <a:lvl8pPr marL="2303968" indent="0">
              <a:buNone/>
              <a:defRPr sz="720"/>
            </a:lvl8pPr>
            <a:lvl9pPr marL="2633106" indent="0">
              <a:buNone/>
              <a:defRPr sz="7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3F7-28D4-452A-8578-D19B49708AA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A9D6-03CB-450E-B295-F21CEE1BB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8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262856"/>
            <a:ext cx="10252710" cy="954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314281"/>
            <a:ext cx="10252710" cy="313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4575984"/>
            <a:ext cx="267462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6C3F7-28D4-452A-8578-D19B49708AA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4575984"/>
            <a:ext cx="401193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4575984"/>
            <a:ext cx="267462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3A9D6-03CB-450E-B295-F21CEE1BB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2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58277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69" indent="-164569" algn="l" defTabSz="658277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707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2846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1984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122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261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399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8537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7675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457291B-8F3F-4DA6-A3D0-1F3837E96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388366"/>
              </p:ext>
            </p:extLst>
          </p:nvPr>
        </p:nvGraphicFramePr>
        <p:xfrm>
          <a:off x="0" y="-52759"/>
          <a:ext cx="11887200" cy="4989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901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7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Felipe Fronchetti</cp:lastModifiedBy>
  <cp:revision>5</cp:revision>
  <dcterms:created xsi:type="dcterms:W3CDTF">2022-09-14T14:16:05Z</dcterms:created>
  <dcterms:modified xsi:type="dcterms:W3CDTF">2023-07-26T17:03:29Z</dcterms:modified>
</cp:coreProperties>
</file>