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454"/>
    <a:srgbClr val="17AD69"/>
    <a:srgbClr val="66CCFF"/>
    <a:srgbClr val="FF5050"/>
    <a:srgbClr val="6EE891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9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fronchettl\Documents\GitHub\dissertacao\scripts\analysis\predicted_documentation_analysis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20133420822394"/>
          <c:y val="0.16440463025074389"/>
          <c:w val="0.70169455380577439"/>
          <c:h val="0.648468628921384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predicted_documentation_analysi!$B$4</c:f>
              <c:strCache>
                <c:ptCount val="1"/>
                <c:pt idx="0">
                  <c:v># Projetos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predicted_documentation_analysi!$C$2:$I$3</c:f>
              <c:strCache>
                <c:ptCount val="7"/>
                <c:pt idx="0">
                  <c:v>ET</c:v>
                </c:pt>
                <c:pt idx="1">
                  <c:v>CC</c:v>
                </c:pt>
                <c:pt idx="2">
                  <c:v>CF</c:v>
                </c:pt>
                <c:pt idx="3">
                  <c:v>CA</c:v>
                </c:pt>
                <c:pt idx="4">
                  <c:v>LC</c:v>
                </c:pt>
                <c:pt idx="5">
                  <c:v>SM</c:v>
                </c:pt>
                <c:pt idx="6">
                  <c:v>NC</c:v>
                </c:pt>
              </c:strCache>
            </c:strRef>
          </c:cat>
          <c:val>
            <c:numRef>
              <c:f>predicted_documentation_analysi!$C$4:$I$4</c:f>
              <c:numCache>
                <c:formatCode>General</c:formatCode>
                <c:ptCount val="7"/>
                <c:pt idx="0">
                  <c:v>332</c:v>
                </c:pt>
                <c:pt idx="1">
                  <c:v>530</c:v>
                </c:pt>
                <c:pt idx="2">
                  <c:v>1649</c:v>
                </c:pt>
                <c:pt idx="3">
                  <c:v>1163</c:v>
                </c:pt>
                <c:pt idx="4">
                  <c:v>1661</c:v>
                </c:pt>
                <c:pt idx="5">
                  <c:v>2192</c:v>
                </c:pt>
                <c:pt idx="6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F6-4569-B92F-67E6D731B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7"/>
        <c:axId val="1483099343"/>
        <c:axId val="92192927"/>
      </c:barChart>
      <c:lineChart>
        <c:grouping val="standard"/>
        <c:varyColors val="0"/>
        <c:ser>
          <c:idx val="1"/>
          <c:order val="1"/>
          <c:tx>
            <c:strRef>
              <c:f>predicted_documentation_analysi!$B$5</c:f>
              <c:strCache>
                <c:ptCount val="1"/>
                <c:pt idx="0">
                  <c:v>Média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27000">
                <a:solidFill>
                  <a:schemeClr val="tx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tx1"/>
                </a:solidFill>
                <a:ln w="1270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3F6-4569-B92F-67E6D731B65D}"/>
              </c:ext>
            </c:extLst>
          </c:dPt>
          <c:cat>
            <c:strRef>
              <c:f>predicted_documentation_analysi!$C$2:$I$3</c:f>
              <c:strCache>
                <c:ptCount val="7"/>
                <c:pt idx="0">
                  <c:v>ET</c:v>
                </c:pt>
                <c:pt idx="1">
                  <c:v>CC</c:v>
                </c:pt>
                <c:pt idx="2">
                  <c:v>CF</c:v>
                </c:pt>
                <c:pt idx="3">
                  <c:v>CA</c:v>
                </c:pt>
                <c:pt idx="4">
                  <c:v>LC</c:v>
                </c:pt>
                <c:pt idx="5">
                  <c:v>SM</c:v>
                </c:pt>
                <c:pt idx="6">
                  <c:v>NC</c:v>
                </c:pt>
              </c:strCache>
            </c:strRef>
          </c:cat>
          <c:val>
            <c:numRef>
              <c:f>predicted_documentation_analysi!$C$5:$I$5</c:f>
              <c:numCache>
                <c:formatCode>General</c:formatCode>
                <c:ptCount val="7"/>
                <c:pt idx="0">
                  <c:v>0.20519594892118009</c:v>
                </c:pt>
                <c:pt idx="1">
                  <c:v>0.47644209599295467</c:v>
                </c:pt>
                <c:pt idx="2">
                  <c:v>2.136944077498899</c:v>
                </c:pt>
                <c:pt idx="3">
                  <c:v>2.4768824306472919</c:v>
                </c:pt>
                <c:pt idx="4">
                  <c:v>3.9123734037868778</c:v>
                </c:pt>
                <c:pt idx="5">
                  <c:v>10.804931748128578</c:v>
                </c:pt>
                <c:pt idx="6">
                  <c:v>15.07661822985469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53F6-4569-B92F-67E6D731B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3094143"/>
        <c:axId val="92196255"/>
      </c:lineChart>
      <c:catAx>
        <c:axId val="148309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500000" spcFirstLastPara="1" vertOverflow="ellipsis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192927"/>
        <c:crosses val="autoZero"/>
        <c:auto val="0"/>
        <c:lblAlgn val="ctr"/>
        <c:lblOffset val="0"/>
        <c:noMultiLvlLbl val="0"/>
      </c:catAx>
      <c:valAx>
        <c:axId val="9219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</a:t>
                </a:r>
                <a:r>
                  <a:rPr lang="en-US" baseline="0" dirty="0"/>
                  <a:t> </a:t>
                </a:r>
                <a:r>
                  <a:rPr lang="en-US" baseline="0" dirty="0" err="1"/>
                  <a:t>Projetos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4.1666666666666666E-3"/>
              <c:y val="0.391177352830896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099343"/>
        <c:crosses val="autoZero"/>
        <c:crossBetween val="between"/>
      </c:valAx>
      <c:valAx>
        <c:axId val="9219625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</a:t>
                </a:r>
                <a:r>
                  <a:rPr lang="pt-BR" dirty="0"/>
                  <a:t>édia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94511111111111112"/>
              <c:y val="0.429856424196975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094143"/>
        <c:crosses val="max"/>
        <c:crossBetween val="between"/>
      </c:valAx>
      <c:catAx>
        <c:axId val="14830941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196255"/>
        <c:crosses val="autoZero"/>
        <c:auto val="1"/>
        <c:lblAlgn val="ctr"/>
        <c:lblOffset val="100"/>
        <c:noMultiLvlLbl val="0"/>
      </c:cat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773173665791778"/>
          <c:y val="6.7628511792153997E-2"/>
          <c:w val="0.32207556867891513"/>
          <c:h val="6.4816869727094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 sz="25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0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0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8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2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8E90-7EDD-4CDC-BF79-D3D421C9948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E6423DD-260E-4017-95EB-8246952674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452646"/>
              </p:ext>
            </p:extLst>
          </p:nvPr>
        </p:nvGraphicFramePr>
        <p:xfrm>
          <a:off x="0" y="0"/>
          <a:ext cx="9144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19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Fronchetti</dc:creator>
  <cp:lastModifiedBy>Luiz Felipe Fronchetti Dias</cp:lastModifiedBy>
  <cp:revision>29</cp:revision>
  <dcterms:created xsi:type="dcterms:W3CDTF">2021-04-19T15:45:58Z</dcterms:created>
  <dcterms:modified xsi:type="dcterms:W3CDTF">2022-12-12T15:45:56Z</dcterms:modified>
</cp:coreProperties>
</file>