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B2B"/>
    <a:srgbClr val="A82424"/>
    <a:srgbClr val="FF5050"/>
    <a:srgbClr val="66CCFF"/>
    <a:srgbClr val="6EE891"/>
    <a:srgbClr val="FFCD2D"/>
    <a:srgbClr val="17AD69"/>
    <a:srgbClr val="C8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9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fronchettl\Documents\GitHub\dissertacao\scripts\analysis\predicted_documentation_analysis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864658602880421"/>
          <c:y val="0.1226990082615512"/>
          <c:w val="0.73863557934012425"/>
          <c:h val="0.709333594766666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'Meet the categories'!$C$5:$D$5</c:f>
              <c:strCache>
                <c:ptCount val="2"/>
                <c:pt idx="0">
                  <c:v># Projetos</c:v>
                </c:pt>
              </c:strCache>
            </c:strRef>
          </c:tx>
          <c:spPr>
            <a:solidFill>
              <a:srgbClr val="C72B2B"/>
            </a:solidFill>
            <a:ln>
              <a:noFill/>
            </a:ln>
            <a:effectLst/>
          </c:spPr>
          <c:invertIfNegative val="0"/>
          <c:cat>
            <c:numRef>
              <c:f>'Meet the categories'!$E$4:$L$4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'Meet the categories'!$E$5:$L$5</c:f>
              <c:numCache>
                <c:formatCode>General</c:formatCode>
                <c:ptCount val="8"/>
                <c:pt idx="0">
                  <c:v>14</c:v>
                </c:pt>
                <c:pt idx="1">
                  <c:v>165</c:v>
                </c:pt>
                <c:pt idx="2" formatCode="0">
                  <c:v>410</c:v>
                </c:pt>
                <c:pt idx="3" formatCode="0">
                  <c:v>602</c:v>
                </c:pt>
                <c:pt idx="4">
                  <c:v>729</c:v>
                </c:pt>
                <c:pt idx="5" formatCode="0">
                  <c:v>286</c:v>
                </c:pt>
                <c:pt idx="6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5-4599-8A41-7EEF53580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1769513375"/>
        <c:axId val="1339442863"/>
      </c:barChart>
      <c:lineChart>
        <c:grouping val="standard"/>
        <c:varyColors val="0"/>
        <c:ser>
          <c:idx val="1"/>
          <c:order val="1"/>
          <c:tx>
            <c:strRef>
              <c:f>'Meet the categories'!$C$6:$D$6</c:f>
              <c:strCache>
                <c:ptCount val="2"/>
                <c:pt idx="0">
                  <c:v>Média</c:v>
                </c:pt>
              </c:strCache>
            </c:strRef>
          </c:tx>
          <c:spPr>
            <a:ln w="508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'Meet the categories'!$E$4:$L$4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'Meet the categories'!$E$6:$L$6</c:f>
              <c:numCache>
                <c:formatCode>0</c:formatCode>
                <c:ptCount val="8"/>
                <c:pt idx="0">
                  <c:v>324.42857142857144</c:v>
                </c:pt>
                <c:pt idx="1">
                  <c:v>324.42857142857144</c:v>
                </c:pt>
                <c:pt idx="2">
                  <c:v>324.42857142857144</c:v>
                </c:pt>
                <c:pt idx="3">
                  <c:v>324.42857142857144</c:v>
                </c:pt>
                <c:pt idx="4">
                  <c:v>324.42857142857144</c:v>
                </c:pt>
                <c:pt idx="5">
                  <c:v>324.42857142857144</c:v>
                </c:pt>
                <c:pt idx="6">
                  <c:v>324.42857142857144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85-4599-8A41-7EEF53580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9513375"/>
        <c:axId val="1339442863"/>
      </c:lineChart>
      <c:catAx>
        <c:axId val="1769513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</a:t>
                </a:r>
                <a:r>
                  <a:rPr lang="en-US" dirty="0" err="1"/>
                  <a:t>Categorias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Atendidas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442863"/>
        <c:crosses val="autoZero"/>
        <c:auto val="1"/>
        <c:lblAlgn val="ctr"/>
        <c:lblOffset val="100"/>
        <c:noMultiLvlLbl val="0"/>
      </c:catAx>
      <c:valAx>
        <c:axId val="133944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5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</a:t>
                </a:r>
                <a:r>
                  <a:rPr lang="en-US" dirty="0" err="1"/>
                  <a:t>Projetos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4831294030404152E-3"/>
              <c:y val="0.365276510775714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13375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 sz="25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768674-80C8-4959-B164-45938DAA5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827704"/>
              </p:ext>
            </p:extLst>
          </p:nvPr>
        </p:nvGraphicFramePr>
        <p:xfrm>
          <a:off x="581025" y="361949"/>
          <a:ext cx="8562975" cy="5885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Fronchetti</dc:creator>
  <cp:lastModifiedBy>Luiz Felipe Fronchetti Dias</cp:lastModifiedBy>
  <cp:revision>17</cp:revision>
  <dcterms:created xsi:type="dcterms:W3CDTF">2021-04-19T15:45:58Z</dcterms:created>
  <dcterms:modified xsi:type="dcterms:W3CDTF">2022-12-12T16:10:43Z</dcterms:modified>
</cp:coreProperties>
</file>