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0292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conso\OneDrive\Documents\GitHub\robot-barriers\requirements_cov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594114291361306"/>
          <c:y val="6.8283652043494569E-2"/>
          <c:w val="0.77628107378530853"/>
          <c:h val="0.6567557180352455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F9ED5">
                <a:lumMod val="60000"/>
                <a:lumOff val="40000"/>
              </a:srgbClr>
            </a:solidFill>
            <a:ln w="34925">
              <a:solidFill>
                <a:schemeClr val="tx1"/>
              </a:solidFill>
            </a:ln>
            <a:effectLst/>
          </c:spPr>
          <c:invertIfNegative val="0"/>
          <c:cat>
            <c:numRef>
              <c:f>Sheet1!$P$40:$U$40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cat>
          <c:val>
            <c:numRef>
              <c:f>Sheet1!$P$41:$U$41</c:f>
              <c:numCache>
                <c:formatCode>General</c:formatCode>
                <c:ptCount val="6"/>
                <c:pt idx="0">
                  <c:v>3</c:v>
                </c:pt>
                <c:pt idx="1">
                  <c:v>8</c:v>
                </c:pt>
                <c:pt idx="2">
                  <c:v>6</c:v>
                </c:pt>
                <c:pt idx="3">
                  <c:v>3</c:v>
                </c:pt>
                <c:pt idx="4">
                  <c:v>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B-4C20-969F-70CD48372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4"/>
        <c:overlap val="-26"/>
        <c:axId val="1311396335"/>
        <c:axId val="1311394895"/>
      </c:barChart>
      <c:catAx>
        <c:axId val="1311396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Requirements</a:t>
                </a:r>
              </a:p>
            </c:rich>
          </c:tx>
          <c:layout>
            <c:manualLayout>
              <c:xMode val="edge"/>
              <c:yMode val="edge"/>
              <c:x val="0.42115235448030591"/>
              <c:y val="0.881527621547306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349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94895"/>
        <c:crosses val="autoZero"/>
        <c:auto val="1"/>
        <c:lblAlgn val="ctr"/>
        <c:lblOffset val="100"/>
        <c:noMultiLvlLbl val="0"/>
      </c:catAx>
      <c:valAx>
        <c:axId val="1311394895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Participants</a:t>
                </a:r>
              </a:p>
            </c:rich>
          </c:tx>
          <c:layout>
            <c:manualLayout>
              <c:xMode val="edge"/>
              <c:yMode val="edge"/>
              <c:x val="0"/>
              <c:y val="0.126145481814773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96335"/>
        <c:crosses val="autoZero"/>
        <c:crossBetween val="between"/>
        <c:majorUnit val="2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523770"/>
            <a:ext cx="3771900" cy="1114213"/>
          </a:xfrm>
        </p:spPr>
        <p:txBody>
          <a:bodyPr anchor="b"/>
          <a:lstStyle>
            <a:lvl1pPr algn="ctr"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80951"/>
            <a:ext cx="3771900" cy="772689"/>
          </a:xfrm>
        </p:spPr>
        <p:txBody>
          <a:bodyPr/>
          <a:lstStyle>
            <a:lvl1pPr marL="0" indent="0" algn="ctr">
              <a:buNone/>
              <a:defRPr sz="990"/>
            </a:lvl1pPr>
            <a:lvl2pPr marL="188595" indent="0" algn="ctr">
              <a:buNone/>
              <a:defRPr sz="825"/>
            </a:lvl2pPr>
            <a:lvl3pPr marL="377190" indent="0" algn="ctr">
              <a:buNone/>
              <a:defRPr sz="743"/>
            </a:lvl3pPr>
            <a:lvl4pPr marL="565785" indent="0" algn="ctr">
              <a:buNone/>
              <a:defRPr sz="660"/>
            </a:lvl4pPr>
            <a:lvl5pPr marL="754380" indent="0" algn="ctr">
              <a:buNone/>
              <a:defRPr sz="660"/>
            </a:lvl5pPr>
            <a:lvl6pPr marL="942975" indent="0" algn="ctr">
              <a:buNone/>
              <a:defRPr sz="660"/>
            </a:lvl6pPr>
            <a:lvl7pPr marL="1131570" indent="0" algn="ctr">
              <a:buNone/>
              <a:defRPr sz="660"/>
            </a:lvl7pPr>
            <a:lvl8pPr marL="1320165" indent="0" algn="ctr">
              <a:buNone/>
              <a:defRPr sz="660"/>
            </a:lvl8pPr>
            <a:lvl9pPr marL="1508760" indent="0" algn="ctr">
              <a:buNone/>
              <a:defRPr sz="6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D0E-5796-4D1C-8F97-265243480F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2971-F080-413D-8E12-D7199AA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D0E-5796-4D1C-8F97-265243480F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2971-F080-413D-8E12-D7199AA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" y="170392"/>
            <a:ext cx="1084421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" y="170392"/>
            <a:ext cx="3190399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D0E-5796-4D1C-8F97-265243480F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2971-F080-413D-8E12-D7199AA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D0E-5796-4D1C-8F97-265243480F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2971-F080-413D-8E12-D7199AA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797878"/>
            <a:ext cx="4337685" cy="1331277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2141750"/>
            <a:ext cx="4337685" cy="700087"/>
          </a:xfrm>
        </p:spPr>
        <p:txBody>
          <a:bodyPr/>
          <a:lstStyle>
            <a:lvl1pPr marL="0" indent="0">
              <a:buNone/>
              <a:defRPr sz="990">
                <a:solidFill>
                  <a:schemeClr val="tx1">
                    <a:tint val="82000"/>
                  </a:schemeClr>
                </a:solidFill>
              </a:defRPr>
            </a:lvl1pPr>
            <a:lvl2pPr marL="188595" indent="0">
              <a:buNone/>
              <a:defRPr sz="825">
                <a:solidFill>
                  <a:schemeClr val="tx1">
                    <a:tint val="82000"/>
                  </a:schemeClr>
                </a:solidFill>
              </a:defRPr>
            </a:lvl2pPr>
            <a:lvl3pPr marL="377190" indent="0">
              <a:buNone/>
              <a:defRPr sz="743">
                <a:solidFill>
                  <a:schemeClr val="tx1">
                    <a:tint val="82000"/>
                  </a:schemeClr>
                </a:solidFill>
              </a:defRPr>
            </a:lvl3pPr>
            <a:lvl4pPr marL="565785" indent="0">
              <a:buNone/>
              <a:defRPr sz="660">
                <a:solidFill>
                  <a:schemeClr val="tx1">
                    <a:tint val="82000"/>
                  </a:schemeClr>
                </a:solidFill>
              </a:defRPr>
            </a:lvl4pPr>
            <a:lvl5pPr marL="754380" indent="0">
              <a:buNone/>
              <a:defRPr sz="660">
                <a:solidFill>
                  <a:schemeClr val="tx1">
                    <a:tint val="82000"/>
                  </a:schemeClr>
                </a:solidFill>
              </a:defRPr>
            </a:lvl5pPr>
            <a:lvl6pPr marL="942975" indent="0">
              <a:buNone/>
              <a:defRPr sz="660">
                <a:solidFill>
                  <a:schemeClr val="tx1">
                    <a:tint val="82000"/>
                  </a:schemeClr>
                </a:solidFill>
              </a:defRPr>
            </a:lvl6pPr>
            <a:lvl7pPr marL="1131570" indent="0">
              <a:buNone/>
              <a:defRPr sz="660">
                <a:solidFill>
                  <a:schemeClr val="tx1">
                    <a:tint val="82000"/>
                  </a:schemeClr>
                </a:solidFill>
              </a:defRPr>
            </a:lvl7pPr>
            <a:lvl8pPr marL="1320165" indent="0">
              <a:buNone/>
              <a:defRPr sz="660">
                <a:solidFill>
                  <a:schemeClr val="tx1">
                    <a:tint val="82000"/>
                  </a:schemeClr>
                </a:solidFill>
              </a:defRPr>
            </a:lvl8pPr>
            <a:lvl9pPr marL="1508760" indent="0">
              <a:buNone/>
              <a:defRPr sz="6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D0E-5796-4D1C-8F97-265243480F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2971-F080-413D-8E12-D7199AA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4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D0E-5796-4D1C-8F97-265243480F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2971-F080-413D-8E12-D7199AA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70392"/>
            <a:ext cx="433768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784543"/>
            <a:ext cx="2127587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5" indent="0">
              <a:buNone/>
              <a:defRPr sz="825" b="1"/>
            </a:lvl2pPr>
            <a:lvl3pPr marL="377190" indent="0">
              <a:buNone/>
              <a:defRPr sz="743" b="1"/>
            </a:lvl3pPr>
            <a:lvl4pPr marL="565785" indent="0">
              <a:buNone/>
              <a:defRPr sz="660" b="1"/>
            </a:lvl4pPr>
            <a:lvl5pPr marL="754380" indent="0">
              <a:buNone/>
              <a:defRPr sz="660" b="1"/>
            </a:lvl5pPr>
            <a:lvl6pPr marL="942975" indent="0">
              <a:buNone/>
              <a:defRPr sz="660" b="1"/>
            </a:lvl6pPr>
            <a:lvl7pPr marL="1131570" indent="0">
              <a:buNone/>
              <a:defRPr sz="660" b="1"/>
            </a:lvl7pPr>
            <a:lvl8pPr marL="1320165" indent="0">
              <a:buNone/>
              <a:defRPr sz="660" b="1"/>
            </a:lvl8pPr>
            <a:lvl9pPr marL="1508760" indent="0">
              <a:buNone/>
              <a:defRPr sz="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169035"/>
            <a:ext cx="2127587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784543"/>
            <a:ext cx="2138065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5" indent="0">
              <a:buNone/>
              <a:defRPr sz="825" b="1"/>
            </a:lvl2pPr>
            <a:lvl3pPr marL="377190" indent="0">
              <a:buNone/>
              <a:defRPr sz="743" b="1"/>
            </a:lvl3pPr>
            <a:lvl4pPr marL="565785" indent="0">
              <a:buNone/>
              <a:defRPr sz="660" b="1"/>
            </a:lvl4pPr>
            <a:lvl5pPr marL="754380" indent="0">
              <a:buNone/>
              <a:defRPr sz="660" b="1"/>
            </a:lvl5pPr>
            <a:lvl6pPr marL="942975" indent="0">
              <a:buNone/>
              <a:defRPr sz="660" b="1"/>
            </a:lvl6pPr>
            <a:lvl7pPr marL="1131570" indent="0">
              <a:buNone/>
              <a:defRPr sz="660" b="1"/>
            </a:lvl7pPr>
            <a:lvl8pPr marL="1320165" indent="0">
              <a:buNone/>
              <a:defRPr sz="660" b="1"/>
            </a:lvl8pPr>
            <a:lvl9pPr marL="1508760" indent="0">
              <a:buNone/>
              <a:defRPr sz="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169035"/>
            <a:ext cx="2138065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D0E-5796-4D1C-8F97-265243480F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2971-F080-413D-8E12-D7199AA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6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D0E-5796-4D1C-8F97-265243480F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2971-F080-413D-8E12-D7199AA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D0E-5796-4D1C-8F97-265243480F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2971-F080-413D-8E12-D7199AA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460799"/>
            <a:ext cx="2546033" cy="2274358"/>
          </a:xfrm>
        </p:spPr>
        <p:txBody>
          <a:bodyPr/>
          <a:lstStyle>
            <a:lvl1pPr>
              <a:defRPr sz="1320"/>
            </a:lvl1pPr>
            <a:lvl2pPr>
              <a:defRPr sz="1155"/>
            </a:lvl2pPr>
            <a:lvl3pPr>
              <a:defRPr sz="99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0"/>
            <a:ext cx="1622048" cy="1778741"/>
          </a:xfrm>
        </p:spPr>
        <p:txBody>
          <a:bodyPr/>
          <a:lstStyle>
            <a:lvl1pPr marL="0" indent="0">
              <a:buNone/>
              <a:defRPr sz="660"/>
            </a:lvl1pPr>
            <a:lvl2pPr marL="188595" indent="0">
              <a:buNone/>
              <a:defRPr sz="578"/>
            </a:lvl2pPr>
            <a:lvl3pPr marL="377190" indent="0">
              <a:buNone/>
              <a:defRPr sz="495"/>
            </a:lvl3pPr>
            <a:lvl4pPr marL="565785" indent="0">
              <a:buNone/>
              <a:defRPr sz="413"/>
            </a:lvl4pPr>
            <a:lvl5pPr marL="754380" indent="0">
              <a:buNone/>
              <a:defRPr sz="413"/>
            </a:lvl5pPr>
            <a:lvl6pPr marL="942975" indent="0">
              <a:buNone/>
              <a:defRPr sz="413"/>
            </a:lvl6pPr>
            <a:lvl7pPr marL="1131570" indent="0">
              <a:buNone/>
              <a:defRPr sz="413"/>
            </a:lvl7pPr>
            <a:lvl8pPr marL="1320165" indent="0">
              <a:buNone/>
              <a:defRPr sz="413"/>
            </a:lvl8pPr>
            <a:lvl9pPr marL="1508760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D0E-5796-4D1C-8F97-265243480F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2971-F080-413D-8E12-D7199AA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6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460799"/>
            <a:ext cx="2546033" cy="2274358"/>
          </a:xfrm>
        </p:spPr>
        <p:txBody>
          <a:bodyPr anchor="t"/>
          <a:lstStyle>
            <a:lvl1pPr marL="0" indent="0">
              <a:buNone/>
              <a:defRPr sz="1320"/>
            </a:lvl1pPr>
            <a:lvl2pPr marL="188595" indent="0">
              <a:buNone/>
              <a:defRPr sz="1155"/>
            </a:lvl2pPr>
            <a:lvl3pPr marL="377190" indent="0">
              <a:buNone/>
              <a:defRPr sz="990"/>
            </a:lvl3pPr>
            <a:lvl4pPr marL="565785" indent="0">
              <a:buNone/>
              <a:defRPr sz="825"/>
            </a:lvl4pPr>
            <a:lvl5pPr marL="754380" indent="0">
              <a:buNone/>
              <a:defRPr sz="825"/>
            </a:lvl5pPr>
            <a:lvl6pPr marL="942975" indent="0">
              <a:buNone/>
              <a:defRPr sz="825"/>
            </a:lvl6pPr>
            <a:lvl7pPr marL="1131570" indent="0">
              <a:buNone/>
              <a:defRPr sz="825"/>
            </a:lvl7pPr>
            <a:lvl8pPr marL="1320165" indent="0">
              <a:buNone/>
              <a:defRPr sz="825"/>
            </a:lvl8pPr>
            <a:lvl9pPr marL="1508760" indent="0">
              <a:buNone/>
              <a:defRPr sz="8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0"/>
            <a:ext cx="1622048" cy="1778741"/>
          </a:xfrm>
        </p:spPr>
        <p:txBody>
          <a:bodyPr/>
          <a:lstStyle>
            <a:lvl1pPr marL="0" indent="0">
              <a:buNone/>
              <a:defRPr sz="660"/>
            </a:lvl1pPr>
            <a:lvl2pPr marL="188595" indent="0">
              <a:buNone/>
              <a:defRPr sz="578"/>
            </a:lvl2pPr>
            <a:lvl3pPr marL="377190" indent="0">
              <a:buNone/>
              <a:defRPr sz="495"/>
            </a:lvl3pPr>
            <a:lvl4pPr marL="565785" indent="0">
              <a:buNone/>
              <a:defRPr sz="413"/>
            </a:lvl4pPr>
            <a:lvl5pPr marL="754380" indent="0">
              <a:buNone/>
              <a:defRPr sz="413"/>
            </a:lvl5pPr>
            <a:lvl6pPr marL="942975" indent="0">
              <a:buNone/>
              <a:defRPr sz="413"/>
            </a:lvl6pPr>
            <a:lvl7pPr marL="1131570" indent="0">
              <a:buNone/>
              <a:defRPr sz="413"/>
            </a:lvl7pPr>
            <a:lvl8pPr marL="1320165" indent="0">
              <a:buNone/>
              <a:defRPr sz="413"/>
            </a:lvl8pPr>
            <a:lvl9pPr marL="1508760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DD0E-5796-4D1C-8F97-265243480F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2971-F080-413D-8E12-D7199AA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170392"/>
            <a:ext cx="433768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851959"/>
            <a:ext cx="433768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966297"/>
            <a:ext cx="113157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7DD0E-5796-4D1C-8F97-265243480F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2966297"/>
            <a:ext cx="169735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966297"/>
            <a:ext cx="113157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42971-F080-413D-8E12-D7199AA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7190" rtl="0" eaLnBrk="1" latinLnBrk="0" hangingPunct="1">
        <a:lnSpc>
          <a:spcPct val="90000"/>
        </a:lnSpc>
        <a:spcBef>
          <a:spcPct val="0"/>
        </a:spcBef>
        <a:buNone/>
        <a:defRPr sz="1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298" indent="-94298" algn="l" defTabSz="37719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8289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47148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6008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4867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727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586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446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305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59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578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438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157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016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0876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3A9EF3-6C42-7BBB-F348-4D3543D96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098528"/>
              </p:ext>
            </p:extLst>
          </p:nvPr>
        </p:nvGraphicFramePr>
        <p:xfrm>
          <a:off x="0" y="0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957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 Them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Fronchetti</dc:creator>
  <cp:lastModifiedBy>Felipe Fronchetti</cp:lastModifiedBy>
  <cp:revision>7</cp:revision>
  <dcterms:created xsi:type="dcterms:W3CDTF">2024-06-14T04:10:48Z</dcterms:created>
  <dcterms:modified xsi:type="dcterms:W3CDTF">2024-06-14T04:28:01Z</dcterms:modified>
</cp:coreProperties>
</file>