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63BC-4BA6-42CA-9880-DE0C4BA7E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6F7F9-8A16-49E6-8D5D-1C383EBC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03B1-DD97-4F58-A38F-2D7881B4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36F4-C573-4BD8-9519-7B5680A2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5C7E-D1A2-4F4F-9AD1-50713BC3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58B7-BD52-4F9B-9D4C-A9AD9464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4BEF0-7AC2-413B-8533-38AAF6F94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0F4E-44BE-43E3-9C50-961A6D33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1CF7-F4A8-4BB5-A1B2-B6F5BF12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B707-8CD4-492B-BA80-2FB00C7B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BBCC2-49C9-4F5A-8978-34C4DC157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1990-7475-44B2-A94F-D3C226D4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A6EF-1A15-4DCD-821B-3CC16556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0CB7-649E-4399-8620-781A171E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6415-9F53-438F-BC9F-5DE65409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DDA7-E097-4E48-9CD2-F0C9543C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BE20-D2D7-4041-B944-88EB732A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0C9C5-434D-4172-963C-19F9EE4E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E788-FCA2-4FCF-BDDB-77819B9F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6361-322E-4853-B882-322C4225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CA9B-C82F-4E89-BC21-013F9ADE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607-F2B9-4006-9E9E-3323B261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6C862-8A08-4C02-B174-A23DFBF9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4FB9-E5A3-4F04-B417-38CF79ED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4A388-5FDB-4B7A-BA6E-2C4EC352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9764-2870-494E-B3F8-CD041FD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764F-F5A4-4F6B-9042-040D94AC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DBF28-16F3-4E61-B721-C08AEC8A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6A392-4A66-41FF-B2FA-C043572D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97911-C1AE-463B-87F0-44CA5E98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B5516-FD9F-457E-988F-04C83A6C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3561-6F6C-49EE-BBB1-DA1A8DDE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B3A5-2812-4C46-A239-5E184193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1E2B8-B317-4604-B96F-8E9A9216E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10225-4664-4111-9DCA-4E16C1FD1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EEBD-F552-45DC-BD9E-DD8D50465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B0F81-DE08-4011-A3AB-AB36EA98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BD591-46B0-4C79-8302-4177D7C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9C8EE-8546-440D-A4CB-91F59679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FD0B-4BD7-4774-8A8A-E38B02EA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16E49-8D2C-4E71-8A93-BA0E7D26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807DF-B367-4708-99C5-FFDDDD9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413E4-DE9E-4839-B197-E5B39E67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8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1BACD-C81E-4D95-8E1A-AB1C23BB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DE51E-214A-42C5-AE03-0AB54280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2DC77-62C0-4C52-9A7C-E01AC0E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103F-AB5E-4E48-B0F2-85586014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E0D9-DDC2-4CDA-9B66-8675A44F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EA97-26D6-4F9E-88E7-D3F6DD2A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3001C-2314-4813-AA0D-F7A4D653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DC055-AC45-4C80-8026-CD4B6985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106FF-1EA3-4F6F-B9BB-B06924F9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AFDF-5860-4921-9E41-5242CFB5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8F58A-DECF-4739-AAB4-FD87CF069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10BF9-CAC7-4118-89CF-B50F2151C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5F12B-9BD3-4EE9-B1B3-D2DD1133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4538C-7D69-4AC8-A93A-8F35C580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D95A7-D9F7-45B2-B53E-C930DA1E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EAA1C-E43E-4848-A636-C3B107D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4A27-43D3-4236-BBC9-E1F2AF8F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C920-3F28-4322-B833-BB0BD3BC4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05D-F84F-4B0D-B186-F026FCD6564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36FB-DE07-4CDF-AD24-246833E7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6A5D-E838-4D95-B6CB-8C24FF511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3</cp:revision>
  <dcterms:created xsi:type="dcterms:W3CDTF">2023-02-08T22:34:57Z</dcterms:created>
  <dcterms:modified xsi:type="dcterms:W3CDTF">2023-02-08T23:44:23Z</dcterms:modified>
</cp:coreProperties>
</file>