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430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96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two-armed-robots\quantitative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2134733158355"/>
          <c:y val="0.19281933508311461"/>
          <c:w val="0.86630087489063867"/>
          <c:h val="0.51138982627171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Performance!$B$23</c:f>
              <c:strCache>
                <c:ptCount val="1"/>
                <c:pt idx="0">
                  <c:v>Duplo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Performance!$B$24:$B$49</c:f>
              <c:numCache>
                <c:formatCode>0</c:formatCode>
                <c:ptCount val="26"/>
                <c:pt idx="0">
                  <c:v>28.00000000000006</c:v>
                </c:pt>
                <c:pt idx="1">
                  <c:v>31.00000000000005</c:v>
                </c:pt>
                <c:pt idx="2">
                  <c:v>32.000000000000043</c:v>
                </c:pt>
                <c:pt idx="3">
                  <c:v>34.000000000000043</c:v>
                </c:pt>
                <c:pt idx="4">
                  <c:v>36.000000000000028</c:v>
                </c:pt>
                <c:pt idx="5">
                  <c:v>42.000000000000014</c:v>
                </c:pt>
                <c:pt idx="6">
                  <c:v>43.000000000000007</c:v>
                </c:pt>
                <c:pt idx="7">
                  <c:v>47.999999999999986</c:v>
                </c:pt>
                <c:pt idx="8">
                  <c:v>47.999999999999986</c:v>
                </c:pt>
                <c:pt idx="9">
                  <c:v>48.999999999999986</c:v>
                </c:pt>
                <c:pt idx="10">
                  <c:v>52.999999999999972</c:v>
                </c:pt>
                <c:pt idx="11">
                  <c:v>54.999999999999964</c:v>
                </c:pt>
                <c:pt idx="12">
                  <c:v>61.000000000000099</c:v>
                </c:pt>
                <c:pt idx="13">
                  <c:v>66</c:v>
                </c:pt>
                <c:pt idx="14">
                  <c:v>69.999999999999986</c:v>
                </c:pt>
                <c:pt idx="15">
                  <c:v>74.000000000000057</c:v>
                </c:pt>
                <c:pt idx="16">
                  <c:v>78.000000000000043</c:v>
                </c:pt>
                <c:pt idx="17">
                  <c:v>84.999999999999943</c:v>
                </c:pt>
                <c:pt idx="18">
                  <c:v>92</c:v>
                </c:pt>
                <c:pt idx="19">
                  <c:v>93.999999999999986</c:v>
                </c:pt>
                <c:pt idx="20">
                  <c:v>96.999999999999972</c:v>
                </c:pt>
                <c:pt idx="21">
                  <c:v>104.99999999999994</c:v>
                </c:pt>
                <c:pt idx="22">
                  <c:v>104.99999999999994</c:v>
                </c:pt>
                <c:pt idx="23">
                  <c:v>104.99999999999994</c:v>
                </c:pt>
                <c:pt idx="24">
                  <c:v>105.00000000000011</c:v>
                </c:pt>
                <c:pt idx="25">
                  <c:v>105.00000000000011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97-46D2-901E-6CA46845BABB}"/>
            </c:ext>
          </c:extLst>
        </c:ser>
        <c:ser>
          <c:idx val="1"/>
          <c:order val="1"/>
          <c:tx>
            <c:strRef>
              <c:f>Performance!$C$23</c:f>
              <c:strCache>
                <c:ptCount val="1"/>
                <c:pt idx="0">
                  <c:v>ROY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Performance!$C$24:$C$49</c:f>
              <c:numCache>
                <c:formatCode>0</c:formatCode>
                <c:ptCount val="26"/>
                <c:pt idx="0">
                  <c:v>34.999999999999957</c:v>
                </c:pt>
                <c:pt idx="1">
                  <c:v>57.000000000000036</c:v>
                </c:pt>
                <c:pt idx="2">
                  <c:v>70.000000000000071</c:v>
                </c:pt>
                <c:pt idx="3">
                  <c:v>74.000000000000057</c:v>
                </c:pt>
                <c:pt idx="4">
                  <c:v>74.999999999999972</c:v>
                </c:pt>
                <c:pt idx="5">
                  <c:v>81.000000000000028</c:v>
                </c:pt>
                <c:pt idx="6">
                  <c:v>86.000000000000014</c:v>
                </c:pt>
                <c:pt idx="7">
                  <c:v>87.000000000000014</c:v>
                </c:pt>
                <c:pt idx="8">
                  <c:v>89</c:v>
                </c:pt>
                <c:pt idx="9">
                  <c:v>89</c:v>
                </c:pt>
                <c:pt idx="10">
                  <c:v>92.000000000000071</c:v>
                </c:pt>
                <c:pt idx="11">
                  <c:v>104.99999999999994</c:v>
                </c:pt>
                <c:pt idx="12">
                  <c:v>104.99999999999994</c:v>
                </c:pt>
                <c:pt idx="13">
                  <c:v>104.99999999999994</c:v>
                </c:pt>
                <c:pt idx="14">
                  <c:v>104.99999999999994</c:v>
                </c:pt>
                <c:pt idx="15">
                  <c:v>104.99999999999994</c:v>
                </c:pt>
                <c:pt idx="16">
                  <c:v>104.99999999999994</c:v>
                </c:pt>
                <c:pt idx="17">
                  <c:v>104.99999999999994</c:v>
                </c:pt>
                <c:pt idx="18">
                  <c:v>104.99999999999994</c:v>
                </c:pt>
                <c:pt idx="19">
                  <c:v>105.00000000000003</c:v>
                </c:pt>
                <c:pt idx="20">
                  <c:v>105.00000000000003</c:v>
                </c:pt>
                <c:pt idx="21">
                  <c:v>105.00000000000011</c:v>
                </c:pt>
                <c:pt idx="22">
                  <c:v>105.00000000000011</c:v>
                </c:pt>
                <c:pt idx="23">
                  <c:v>105.00000000000011</c:v>
                </c:pt>
                <c:pt idx="24">
                  <c:v>105.00000000000011</c:v>
                </c:pt>
                <c:pt idx="25">
                  <c:v>105.00000000000011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97-46D2-901E-6CA46845B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40044448"/>
        <c:axId val="1176036400"/>
      </c:barChart>
      <c:catAx>
        <c:axId val="84004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Participants (Ordered)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36400"/>
        <c:crosses val="autoZero"/>
        <c:auto val="1"/>
        <c:lblAlgn val="ctr"/>
        <c:lblOffset val="0"/>
        <c:noMultiLvlLbl val="0"/>
      </c:catAx>
      <c:valAx>
        <c:axId val="1176036400"/>
        <c:scaling>
          <c:orientation val="minMax"/>
          <c:max val="10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044448"/>
        <c:crosses val="autoZero"/>
        <c:crossBetween val="between"/>
        <c:majorUnit val="35"/>
        <c:minorUnit val="5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523770"/>
            <a:ext cx="85725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680951"/>
            <a:ext cx="85725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70392"/>
            <a:ext cx="246459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70392"/>
            <a:ext cx="7250906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797878"/>
            <a:ext cx="985837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2141750"/>
            <a:ext cx="985837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851959"/>
            <a:ext cx="485775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851959"/>
            <a:ext cx="485775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8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70392"/>
            <a:ext cx="985837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784543"/>
            <a:ext cx="4835425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169035"/>
            <a:ext cx="4835425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784543"/>
            <a:ext cx="4859239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169035"/>
            <a:ext cx="4859239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4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13360"/>
            <a:ext cx="368647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460799"/>
            <a:ext cx="5786438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960120"/>
            <a:ext cx="368647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13360"/>
            <a:ext cx="368647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460799"/>
            <a:ext cx="5786438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960120"/>
            <a:ext cx="368647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70392"/>
            <a:ext cx="985837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851959"/>
            <a:ext cx="985837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2966297"/>
            <a:ext cx="25717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5386-7753-4509-9C73-70CC03C1D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2966297"/>
            <a:ext cx="385762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2966297"/>
            <a:ext cx="25717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D1C8-5431-4E85-A678-F8305455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73DB67-EA34-450D-8633-1756EB6C9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746065"/>
              </p:ext>
            </p:extLst>
          </p:nvPr>
        </p:nvGraphicFramePr>
        <p:xfrm>
          <a:off x="1" y="0"/>
          <a:ext cx="11430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63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7</cp:revision>
  <dcterms:created xsi:type="dcterms:W3CDTF">2023-02-08T20:25:43Z</dcterms:created>
  <dcterms:modified xsi:type="dcterms:W3CDTF">2023-02-15T19:15:07Z</dcterms:modified>
</cp:coreProperties>
</file>