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430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44"/>
    <a:srgbClr val="CF000F"/>
    <a:srgbClr val="F73D2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00" d="100"/>
          <a:sy n="100" d="100"/>
        </p:scale>
        <p:origin x="1936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ronchettl\Documents\GitHub\two-armed-robots\quantitativ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005154838471524"/>
          <c:y val="0.1232581722739203"/>
          <c:w val="0.82715379613221784"/>
          <c:h val="0.561824942336753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'Success Rate'!$B$9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00994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137455B-32E8-4EA2-A828-6968AFF66D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5FF-4992-BA52-6184E1D6256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D692370-C1C6-4B7A-9015-9603467DFC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5FF-4992-BA52-6184E1D6256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D7B6AC4-B9BD-4393-95B0-30CDBE4EF2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5FF-4992-BA52-6184E1D6256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5F0311B-574A-4D6C-BA65-2CD232075F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5FF-4992-BA52-6184E1D6256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BC9353D-C752-406E-8B29-970ECFF2D54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5FF-4992-BA52-6184E1D6256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C1FE544-DE7B-4491-9BE1-568C7B04A2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5FF-4992-BA52-6184E1D625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'Success Rate'!$C$7:$H$8</c:f>
              <c:strCache>
                <c:ptCount val="6"/>
                <c:pt idx="0">
                  <c:v>Pick up Spacer</c:v>
                </c:pt>
                <c:pt idx="1">
                  <c:v>Place Spacer</c:v>
                </c:pt>
                <c:pt idx="2">
                  <c:v>Pick up Gear</c:v>
                </c:pt>
                <c:pt idx="3">
                  <c:v>Place Gear</c:v>
                </c:pt>
                <c:pt idx="4">
                  <c:v>Pick up Propeller</c:v>
                </c:pt>
                <c:pt idx="5">
                  <c:v>Place Propeller</c:v>
                </c:pt>
              </c:strCache>
            </c:strRef>
          </c:cat>
          <c:val>
            <c:numRef>
              <c:f>'Success Rate'!$C$9:$H$9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0.96153846153846156</c:v>
                </c:pt>
                <c:pt idx="4">
                  <c:v>0.84615384615384615</c:v>
                </c:pt>
                <c:pt idx="5">
                  <c:v>0.84615384615384615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'Success Rate'!$C$19:$H$19</c15:f>
                <c15:dlblRangeCache>
                  <c:ptCount val="6"/>
                  <c:pt idx="0">
                    <c:v>26</c:v>
                  </c:pt>
                  <c:pt idx="1">
                    <c:v>26</c:v>
                  </c:pt>
                  <c:pt idx="2">
                    <c:v>26</c:v>
                  </c:pt>
                  <c:pt idx="3">
                    <c:v>25</c:v>
                  </c:pt>
                  <c:pt idx="4">
                    <c:v>22</c:v>
                  </c:pt>
                  <c:pt idx="5">
                    <c:v>22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1480-4738-8A12-79FB8EDC9FE1}"/>
            </c:ext>
          </c:extLst>
        </c:ser>
        <c:ser>
          <c:idx val="1"/>
          <c:order val="1"/>
          <c:tx>
            <c:strRef>
              <c:f>'Success Rate'!$B$10</c:f>
              <c:strCache>
                <c:ptCount val="1"/>
                <c:pt idx="0">
                  <c:v>Did not complete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5FF-4992-BA52-6184E1D6256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5FF-4992-BA52-6184E1D6256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5FF-4992-BA52-6184E1D6256E}"/>
                </c:ext>
              </c:extLst>
            </c:dLbl>
            <c:dLbl>
              <c:idx val="3"/>
              <c:layout>
                <c:manualLayout>
                  <c:x val="-5.5551181102370356E-4"/>
                  <c:y val="1.0606160025451365E-2"/>
                </c:manualLayout>
              </c:layout>
              <c:tx>
                <c:rich>
                  <a:bodyPr/>
                  <a:lstStyle/>
                  <a:p>
                    <a:fld id="{E0EAD319-61D8-40A5-B68E-7C99EDBCE57E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6877777777777776E-2"/>
                      <c:h val="9.388888888888888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C5FF-4992-BA52-6184E1D6256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5F48167-E0A8-4F23-A6DF-11735B3448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5FF-4992-BA52-6184E1D6256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8A8D93D-52D7-4DEA-A34B-17D2404320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5FF-4992-BA52-6184E1D625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'Success Rate'!$C$7:$H$8</c:f>
              <c:strCache>
                <c:ptCount val="6"/>
                <c:pt idx="0">
                  <c:v>Pick up Spacer</c:v>
                </c:pt>
                <c:pt idx="1">
                  <c:v>Place Spacer</c:v>
                </c:pt>
                <c:pt idx="2">
                  <c:v>Pick up Gear</c:v>
                </c:pt>
                <c:pt idx="3">
                  <c:v>Place Gear</c:v>
                </c:pt>
                <c:pt idx="4">
                  <c:v>Pick up Propeller</c:v>
                </c:pt>
                <c:pt idx="5">
                  <c:v>Place Propeller</c:v>
                </c:pt>
              </c:strCache>
            </c:strRef>
          </c:cat>
          <c:val>
            <c:numRef>
              <c:f>'Success Rate'!$C$10:$H$10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3.8461538461538464E-2</c:v>
                </c:pt>
                <c:pt idx="4">
                  <c:v>0.15384615384615385</c:v>
                </c:pt>
                <c:pt idx="5">
                  <c:v>0.15384615384615385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'Success Rate'!$C$20:$H$20</c15:f>
                <c15:dlblRangeCache>
                  <c:ptCount val="6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1</c:v>
                  </c:pt>
                  <c:pt idx="4">
                    <c:v>4</c:v>
                  </c:pt>
                  <c:pt idx="5">
                    <c:v>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1480-4738-8A12-79FB8EDC9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883506848"/>
        <c:axId val="888228096"/>
      </c:barChart>
      <c:catAx>
        <c:axId val="8835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228096"/>
        <c:crosses val="autoZero"/>
        <c:auto val="1"/>
        <c:lblAlgn val="ctr"/>
        <c:lblOffset val="0"/>
        <c:noMultiLvlLbl val="0"/>
      </c:catAx>
      <c:valAx>
        <c:axId val="888228096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Participants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506848"/>
        <c:crosses val="autoZero"/>
        <c:crossBetween val="between"/>
        <c:majorUnit val="0.2"/>
        <c:minorUnit val="5.000000000000001E-2"/>
      </c:valAx>
      <c:spPr>
        <a:solidFill>
          <a:schemeClr val="bg1">
            <a:lumMod val="95000"/>
          </a:schemeClr>
        </a:solidFill>
        <a:ln>
          <a:solidFill>
            <a:schemeClr val="tx2">
              <a:lumMod val="50000"/>
              <a:lumOff val="5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24407384076990377"/>
          <c:y val="1.7676767676767676E-2"/>
          <c:w val="0.51185231846019252"/>
          <c:h val="0.100601288475304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823066"/>
            <a:ext cx="85725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641495"/>
            <a:ext cx="85725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9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67758"/>
            <a:ext cx="246459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67758"/>
            <a:ext cx="7250906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253808"/>
            <a:ext cx="985837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365607"/>
            <a:ext cx="985837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67758"/>
            <a:ext cx="985837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232853"/>
            <a:ext cx="483542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837055"/>
            <a:ext cx="4835425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232853"/>
            <a:ext cx="485923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837055"/>
            <a:ext cx="4859239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724112"/>
            <a:ext cx="578643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8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724112"/>
            <a:ext cx="578643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67758"/>
            <a:ext cx="985837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338792"/>
            <a:ext cx="985837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90E2-32B0-4B7F-88AC-28CD11FEDFE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661324"/>
            <a:ext cx="385762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1A2AC5-800E-4189-AF35-D86B64107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369817"/>
              </p:ext>
            </p:extLst>
          </p:nvPr>
        </p:nvGraphicFramePr>
        <p:xfrm>
          <a:off x="0" y="0"/>
          <a:ext cx="11430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99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15</cp:revision>
  <dcterms:created xsi:type="dcterms:W3CDTF">2023-01-31T18:37:21Z</dcterms:created>
  <dcterms:modified xsi:type="dcterms:W3CDTF">2023-02-15T14:59:34Z</dcterms:modified>
</cp:coreProperties>
</file>