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00800" cy="2514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9" autoAdjust="0"/>
    <p:restoredTop sz="94660"/>
  </p:normalViewPr>
  <p:slideViewPr>
    <p:cSldViewPr snapToGrid="0">
      <p:cViewPr>
        <p:scale>
          <a:sx n="125" d="100"/>
          <a:sy n="125" d="100"/>
        </p:scale>
        <p:origin x="3036" y="2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ronchettl\Documents\GitHub\two-armed-robots\quantitative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'Programming Obstacles'!$B$34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</a:extLst>
          </c:spPr>
          <c:invertIfNegative val="0"/>
          <c:cat>
            <c:strRef>
              <c:f>'Programming Obstacles'!$C$33:$D$33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Obstacles'!$C$34:$D$34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3-442B-A28A-A26DF7ACBCAA}"/>
            </c:ext>
          </c:extLst>
        </c:ser>
        <c:ser>
          <c:idx val="1"/>
          <c:order val="1"/>
          <c:tx>
            <c:strRef>
              <c:f>'Programming Obstacles'!$B$35</c:f>
              <c:strCache>
                <c:ptCount val="1"/>
                <c:pt idx="0">
                  <c:v>Q1-Min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D7D31"/>
                  </a:solidFill>
                </a14:hiddenFill>
              </a:ext>
            </a:extLst>
          </c:spPr>
          <c:invertIfNegative val="0"/>
          <c:errBars>
            <c:errBarType val="minus"/>
            <c:errValType val="percentage"/>
            <c:noEndCap val="0"/>
            <c:val val="96"/>
            <c:spPr>
              <a:ln w="28575"/>
            </c:spPr>
          </c:errBars>
          <c:cat>
            <c:strRef>
              <c:f>'Programming Obstacles'!$C$33:$D$33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Obstacles'!$C$35:$D$35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D3-442B-A28A-A26DF7ACBCAA}"/>
            </c:ext>
          </c:extLst>
        </c:ser>
        <c:ser>
          <c:idx val="2"/>
          <c:order val="2"/>
          <c:tx>
            <c:strRef>
              <c:f>'Programming Obstacles'!$B$36</c:f>
              <c:strCache>
                <c:ptCount val="1"/>
                <c:pt idx="0">
                  <c:v>Med-Q1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invertIfNegative val="0"/>
          <c:cat>
            <c:strRef>
              <c:f>'Programming Obstacles'!$C$33:$D$33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Obstacles'!$C$36:$D$36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D3-442B-A28A-A26DF7ACBCAA}"/>
            </c:ext>
          </c:extLst>
        </c:ser>
        <c:ser>
          <c:idx val="3"/>
          <c:order val="3"/>
          <c:tx>
            <c:strRef>
              <c:f>'Programming Obstacles'!$B$37</c:f>
              <c:strCache>
                <c:ptCount val="1"/>
                <c:pt idx="0">
                  <c:v>Q3-Med</c:v>
                </c:pt>
              </c:strCache>
            </c:strRef>
          </c:tx>
          <c:spPr>
            <a:solidFill>
              <a:srgbClr val="FFDE53"/>
            </a:solidFill>
            <a:ln w="28575">
              <a:solidFill>
                <a:schemeClr val="tx1"/>
              </a:solidFill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'Programming Obstacles'!$C$38:$D$38</c:f>
                <c:numCache>
                  <c:formatCode>General</c:formatCode>
                  <c:ptCount val="2"/>
                  <c:pt idx="0">
                    <c:v>8</c:v>
                  </c:pt>
                  <c:pt idx="1">
                    <c:v>12</c:v>
                  </c:pt>
                </c:numCache>
              </c:numRef>
            </c:plus>
            <c:spPr>
              <a:ln w="28575"/>
            </c:spPr>
          </c:errBars>
          <c:cat>
            <c:strRef>
              <c:f>'Programming Obstacles'!$C$33:$D$33</c:f>
              <c:strCache>
                <c:ptCount val="2"/>
                <c:pt idx="0">
                  <c:v>Duplo</c:v>
                </c:pt>
                <c:pt idx="1">
                  <c:v>ROY</c:v>
                </c:pt>
              </c:strCache>
            </c:strRef>
          </c:cat>
          <c:val>
            <c:numRef>
              <c:f>'Programming Obstacles'!$C$37:$D$37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D3-442B-A28A-A26DF7ACB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98167040"/>
        <c:axId val="1176041392"/>
      </c:barChart>
      <c:catAx>
        <c:axId val="1198167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76041392"/>
        <c:crosses val="autoZero"/>
        <c:auto val="1"/>
        <c:lblAlgn val="ctr"/>
        <c:lblOffset val="100"/>
        <c:noMultiLvlLbl val="0"/>
      </c:catAx>
      <c:valAx>
        <c:axId val="1176041392"/>
        <c:scaling>
          <c:orientation val="minMax"/>
          <c:max val="40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b="0"/>
                  <a:t>Occurrences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98167040"/>
        <c:crosses val="autoZero"/>
        <c:crossBetween val="between"/>
        <c:majorUnit val="5"/>
      </c:valAx>
      <c:spPr>
        <a:solidFill>
          <a:schemeClr val="bg1">
            <a:lumMod val="95000"/>
          </a:schemeClr>
        </a:solid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11533"/>
            <a:ext cx="4800600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320747"/>
            <a:ext cx="4800600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33879"/>
            <a:ext cx="1380173" cy="2131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33879"/>
            <a:ext cx="4060508" cy="21310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0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26904"/>
            <a:ext cx="5520690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682803"/>
            <a:ext cx="5520690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669396"/>
            <a:ext cx="2720340" cy="15954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8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3879"/>
            <a:ext cx="5520690" cy="486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16426"/>
            <a:ext cx="2707838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918527"/>
            <a:ext cx="2707838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16426"/>
            <a:ext cx="2721174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918527"/>
            <a:ext cx="2721174" cy="13510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62056"/>
            <a:ext cx="3240405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6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7640"/>
            <a:ext cx="2064424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62056"/>
            <a:ext cx="3240405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54380"/>
            <a:ext cx="2064424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33879"/>
            <a:ext cx="5520690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669396"/>
            <a:ext cx="5520690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105D-F84F-4B0D-B186-F026FCD6564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330662"/>
            <a:ext cx="216027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330662"/>
            <a:ext cx="144018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7542-2990-4183-AD06-E9B5E79AE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448104-96C1-4A1B-B092-3807ABD14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24599"/>
              </p:ext>
            </p:extLst>
          </p:nvPr>
        </p:nvGraphicFramePr>
        <p:xfrm>
          <a:off x="0" y="0"/>
          <a:ext cx="6400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90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12</cp:revision>
  <dcterms:created xsi:type="dcterms:W3CDTF">2023-02-08T22:34:57Z</dcterms:created>
  <dcterms:modified xsi:type="dcterms:W3CDTF">2023-02-21T16:24:44Z</dcterms:modified>
</cp:coreProperties>
</file>