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286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9" autoAdjust="0"/>
    <p:restoredTop sz="94660"/>
  </p:normalViewPr>
  <p:slideViewPr>
    <p:cSldViewPr snapToGrid="0">
      <p:cViewPr>
        <p:scale>
          <a:sx n="200" d="100"/>
          <a:sy n="200" d="100"/>
        </p:scale>
        <p:origin x="488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nchettl\Documents\GitHub\two-armed-robots\quantitativ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'Programming Issues'!$B$34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</a:extLst>
          </c:spPr>
          <c:invertIfNegative val="0"/>
          <c:cat>
            <c:strRef>
              <c:f>'Programming Issues'!$C$33:$D$33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'Programming Issues'!$C$34:$D$34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D-4EAE-93E4-10E3C957BD8F}"/>
            </c:ext>
          </c:extLst>
        </c:ser>
        <c:ser>
          <c:idx val="1"/>
          <c:order val="1"/>
          <c:tx>
            <c:strRef>
              <c:f>'Programming Issues'!$B$35</c:f>
              <c:strCache>
                <c:ptCount val="1"/>
                <c:pt idx="0">
                  <c:v>Q1-Min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D7D31"/>
                  </a:solidFill>
                </a14:hiddenFill>
              </a:ext>
            </a:extLst>
          </c:spPr>
          <c:invertIfNegative val="0"/>
          <c:errBars>
            <c:errBarType val="minus"/>
            <c:errValType val="percentage"/>
            <c:noEndCap val="0"/>
            <c:val val="100"/>
            <c:spPr>
              <a:ln w="19050"/>
            </c:spPr>
          </c:errBars>
          <c:cat>
            <c:strRef>
              <c:f>'Programming Issues'!$C$33:$D$33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'Programming Issues'!$C$35:$D$35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DD-4EAE-93E4-10E3C957BD8F}"/>
            </c:ext>
          </c:extLst>
        </c:ser>
        <c:ser>
          <c:idx val="2"/>
          <c:order val="2"/>
          <c:tx>
            <c:strRef>
              <c:f>'Programming Issues'!$B$36</c:f>
              <c:strCache>
                <c:ptCount val="1"/>
                <c:pt idx="0">
                  <c:v>Med-Q1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invertIfNegative val="0"/>
          <c:cat>
            <c:strRef>
              <c:f>'Programming Issues'!$C$33:$D$33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'Programming Issues'!$C$36:$D$36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DD-4EAE-93E4-10E3C957BD8F}"/>
            </c:ext>
          </c:extLst>
        </c:ser>
        <c:ser>
          <c:idx val="3"/>
          <c:order val="3"/>
          <c:tx>
            <c:strRef>
              <c:f>'Programming Issues'!$B$37</c:f>
              <c:strCache>
                <c:ptCount val="1"/>
                <c:pt idx="0">
                  <c:v>Q3-Med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6CDD-4EAE-93E4-10E3C957BD8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CDD-4EAE-93E4-10E3C957BD8F}"/>
              </c:ext>
            </c:extLst>
          </c:dPt>
          <c:errBars>
            <c:errBarType val="plus"/>
            <c:errValType val="cust"/>
            <c:noEndCap val="0"/>
            <c:plus>
              <c:numRef>
                <c:f>'Programming Issues'!$C$38:$D$38</c:f>
                <c:numCache>
                  <c:formatCode>General</c:formatCode>
                  <c:ptCount val="2"/>
                  <c:pt idx="0">
                    <c:v>8</c:v>
                  </c:pt>
                  <c:pt idx="1">
                    <c:v>12</c:v>
                  </c:pt>
                </c:numCache>
              </c:numRef>
            </c:plus>
            <c:spPr>
              <a:ln w="19050">
                <a:solidFill>
                  <a:schemeClr val="tx1"/>
                </a:solidFill>
              </a:ln>
            </c:spPr>
          </c:errBars>
          <c:cat>
            <c:strRef>
              <c:f>'Programming Issues'!$C$33:$D$33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'Programming Issues'!$C$37:$D$37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DD-4EAE-93E4-10E3C957B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8167040"/>
        <c:axId val="1176041392"/>
      </c:barChart>
      <c:scatterChart>
        <c:scatterStyle val="lineMarker"/>
        <c:varyColors val="0"/>
        <c:ser>
          <c:idx val="4"/>
          <c:order val="4"/>
          <c:tx>
            <c:v>m</c:v>
          </c:tx>
          <c:spPr>
            <a:ln w="19050">
              <a:noFill/>
            </a:ln>
          </c:spPr>
          <c:marker>
            <c:symbol val="x"/>
            <c:size val="5"/>
            <c:spPr>
              <a:ln w="19050">
                <a:solidFill>
                  <a:srgbClr val="000000"/>
                </a:solidFill>
                <a:prstDash val="solid"/>
              </a:ln>
            </c:spPr>
          </c:marker>
          <c:yVal>
            <c:numRef>
              <c:f>'Programming Issues'!$C$39:$D$39</c:f>
              <c:numCache>
                <c:formatCode>General</c:formatCode>
                <c:ptCount val="2"/>
                <c:pt idx="0">
                  <c:v>4.72</c:v>
                </c:pt>
                <c:pt idx="1">
                  <c:v>6.92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CDD-4EAE-93E4-10E3C957B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8167040"/>
        <c:axId val="1176041392"/>
      </c:scatterChart>
      <c:catAx>
        <c:axId val="119816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76041392"/>
        <c:crosses val="autoZero"/>
        <c:auto val="1"/>
        <c:lblAlgn val="ctr"/>
        <c:lblOffset val="100"/>
        <c:noMultiLvlLbl val="0"/>
      </c:catAx>
      <c:valAx>
        <c:axId val="1176041392"/>
        <c:scaling>
          <c:orientation val="minMax"/>
          <c:max val="4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8167040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598593"/>
            <a:ext cx="1943100" cy="1273387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921087"/>
            <a:ext cx="1714500" cy="883073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8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94733"/>
            <a:ext cx="492919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94733"/>
            <a:ext cx="1450181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5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7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911861"/>
            <a:ext cx="1971675" cy="152146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447714"/>
            <a:ext cx="1971675" cy="80010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1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973666"/>
            <a:ext cx="97155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973666"/>
            <a:ext cx="97155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94734"/>
            <a:ext cx="197167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896620"/>
            <a:ext cx="967085" cy="43942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336040"/>
            <a:ext cx="96708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896620"/>
            <a:ext cx="971848" cy="43942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336040"/>
            <a:ext cx="971848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43840"/>
            <a:ext cx="737295" cy="85344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526627"/>
            <a:ext cx="1157288" cy="259926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1097280"/>
            <a:ext cx="737295" cy="203284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8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43840"/>
            <a:ext cx="737295" cy="85344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526627"/>
            <a:ext cx="1157288" cy="2599267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1097280"/>
            <a:ext cx="737295" cy="203284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94734"/>
            <a:ext cx="197167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973666"/>
            <a:ext cx="197167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3390054"/>
            <a:ext cx="5143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3390054"/>
            <a:ext cx="77152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3390054"/>
            <a:ext cx="5143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3448104-96C1-4A1B-B092-3807ABD14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025182"/>
              </p:ext>
            </p:extLst>
          </p:nvPr>
        </p:nvGraphicFramePr>
        <p:xfrm>
          <a:off x="0" y="0"/>
          <a:ext cx="228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6</cp:revision>
  <dcterms:created xsi:type="dcterms:W3CDTF">2023-02-08T22:34:57Z</dcterms:created>
  <dcterms:modified xsi:type="dcterms:W3CDTF">2023-02-08T23:51:32Z</dcterms:modified>
</cp:coreProperties>
</file>