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44"/>
    <a:srgbClr val="CF000F"/>
    <a:srgbClr val="F73D2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265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810155393330845"/>
          <c:y val="0.10558136482939633"/>
          <c:w val="0.66273776800654027"/>
          <c:h val="0.623904782735491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'Success Rate'!$B$9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9944"/>
            </a:solidFill>
            <a:ln>
              <a:noFill/>
            </a:ln>
            <a:effectLst/>
          </c:spPr>
          <c:invertIfNegative val="0"/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Rate'!$C$9:$H$9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0.96153846153846156</c:v>
                </c:pt>
                <c:pt idx="4">
                  <c:v>0.84615384615384615</c:v>
                </c:pt>
                <c:pt idx="5">
                  <c:v>0.84615384615384615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0-4738-8A12-79FB8EDC9FE1}"/>
            </c:ext>
          </c:extLst>
        </c:ser>
        <c:ser>
          <c:idx val="1"/>
          <c:order val="1"/>
          <c:tx>
            <c:strRef>
              <c:f>'Success Rate'!$B$10</c:f>
              <c:strCache>
                <c:ptCount val="1"/>
                <c:pt idx="0">
                  <c:v>Did not complete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Rate'!$C$10:$H$10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3.8461538461538464E-2</c:v>
                </c:pt>
                <c:pt idx="4">
                  <c:v>0.15384615384615385</c:v>
                </c:pt>
                <c:pt idx="5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0-4738-8A12-79FB8EDC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83506848"/>
        <c:axId val="888228096"/>
      </c:barChart>
      <c:catAx>
        <c:axId val="88350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Subtask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1800000" spcFirstLastPara="1" vertOverflow="ellipsis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228096"/>
        <c:crosses val="autoZero"/>
        <c:auto val="1"/>
        <c:lblAlgn val="ctr"/>
        <c:lblOffset val="0"/>
        <c:noMultiLvlLbl val="0"/>
      </c:catAx>
      <c:valAx>
        <c:axId val="8882280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Participants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506848"/>
        <c:crosses val="autoZero"/>
        <c:crossBetween val="between"/>
        <c:majorUnit val="0.2"/>
        <c:minorUnit val="5.000000000000001E-2"/>
      </c:valAx>
      <c:spPr>
        <a:solidFill>
          <a:schemeClr val="bg1">
            <a:lumMod val="95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2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90E2-32B0-4B7F-88AC-28CD11FEDFE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1A2AC5-800E-4189-AF35-D86B64107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26783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9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8</cp:revision>
  <dcterms:created xsi:type="dcterms:W3CDTF">2023-01-31T18:37:21Z</dcterms:created>
  <dcterms:modified xsi:type="dcterms:W3CDTF">2023-01-31T19:36:53Z</dcterms:modified>
</cp:coreProperties>
</file>