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เปลี่ยนแกน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t="4020" b="-4019"/>
          <a:stretch/>
        </p:blipFill>
        <p:spPr>
          <a:xfrm>
            <a:off x="0" y="0"/>
            <a:ext cx="9144000" cy="54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2113700" y="2571750"/>
            <a:ext cx="5500500" cy="18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/>
              <a:t>THANK YOU</a:t>
            </a:r>
            <a:endParaRPr sz="6000"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725" y="899850"/>
            <a:ext cx="3386174" cy="19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13" y="-341775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Image result for tripadviso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659" y="2744900"/>
            <a:ext cx="2274676" cy="15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5" y="2048627"/>
            <a:ext cx="4500400" cy="300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608" y="111125"/>
            <a:ext cx="3024742" cy="20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563" y="2128850"/>
            <a:ext cx="4382813" cy="29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725" y="220338"/>
            <a:ext cx="2930275" cy="19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0212" y="265375"/>
            <a:ext cx="2795175" cy="18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12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40123"/>
            <a:ext cx="4400549" cy="88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9200" y="2390348"/>
            <a:ext cx="4400551" cy="88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6">
            <a:alphaModFix/>
          </a:blip>
          <a:srcRect b="35802"/>
          <a:stretch/>
        </p:blipFill>
        <p:spPr>
          <a:xfrm>
            <a:off x="448450" y="3148900"/>
            <a:ext cx="3341375" cy="15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2363" y="127331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8">
            <a:alphaModFix/>
          </a:blip>
          <a:srcRect b="32102"/>
          <a:stretch/>
        </p:blipFill>
        <p:spPr>
          <a:xfrm>
            <a:off x="4629150" y="3272075"/>
            <a:ext cx="3367976" cy="16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8600" y="1273328"/>
            <a:ext cx="1120925" cy="11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l="17215" t="16434" r="14440" b="14164"/>
          <a:stretch/>
        </p:blipFill>
        <p:spPr>
          <a:xfrm>
            <a:off x="2734425" y="130988"/>
            <a:ext cx="6409574" cy="48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l="30747" t="24215" r="29330" b="26954"/>
          <a:stretch/>
        </p:blipFill>
        <p:spPr>
          <a:xfrm>
            <a:off x="58731" y="1269000"/>
            <a:ext cx="2675700" cy="196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1900" y="309875"/>
            <a:ext cx="373975" cy="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9950" y="1070925"/>
            <a:ext cx="4268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5463" y="3670950"/>
            <a:ext cx="4268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4775" y="1726600"/>
            <a:ext cx="426850" cy="42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>
            <a:endCxn id="94" idx="1"/>
          </p:cNvCxnSpPr>
          <p:nvPr/>
        </p:nvCxnSpPr>
        <p:spPr>
          <a:xfrm rot="10800000" flipH="1">
            <a:off x="2340000" y="496863"/>
            <a:ext cx="2721900" cy="1147800"/>
          </a:xfrm>
          <a:prstGeom prst="straightConnector1">
            <a:avLst/>
          </a:prstGeom>
          <a:noFill/>
          <a:ln w="9525" cap="flat" cmpd="sng">
            <a:solidFill>
              <a:srgbClr val="CE89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99" name="Shape 99"/>
          <p:cNvCxnSpPr/>
          <p:nvPr/>
        </p:nvCxnSpPr>
        <p:spPr>
          <a:xfrm rot="10800000" flipH="1">
            <a:off x="2407925" y="1429825"/>
            <a:ext cx="3402600" cy="508800"/>
          </a:xfrm>
          <a:prstGeom prst="straightConnector1">
            <a:avLst/>
          </a:prstGeom>
          <a:noFill/>
          <a:ln w="9525" cap="flat" cmpd="sng">
            <a:solidFill>
              <a:srgbClr val="CE89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 rot="10800000" flipH="1">
            <a:off x="2474250" y="2068525"/>
            <a:ext cx="2340000" cy="79200"/>
          </a:xfrm>
          <a:prstGeom prst="straightConnector1">
            <a:avLst/>
          </a:prstGeom>
          <a:noFill/>
          <a:ln w="9525" cap="flat" cmpd="sng">
            <a:solidFill>
              <a:srgbClr val="CE89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01" name="Shape 101"/>
          <p:cNvCxnSpPr>
            <a:endCxn id="96" idx="1"/>
          </p:cNvCxnSpPr>
          <p:nvPr/>
        </p:nvCxnSpPr>
        <p:spPr>
          <a:xfrm>
            <a:off x="2532263" y="2571574"/>
            <a:ext cx="2503200" cy="1312800"/>
          </a:xfrm>
          <a:prstGeom prst="straightConnector1">
            <a:avLst/>
          </a:prstGeom>
          <a:noFill/>
          <a:ln w="9525" cap="flat" cmpd="sng">
            <a:solidFill>
              <a:srgbClr val="CE8900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500" y="1539425"/>
            <a:ext cx="782600" cy="7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50" y="872125"/>
            <a:ext cx="1568550" cy="15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475" y="1267238"/>
            <a:ext cx="1096450" cy="109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>
            <a:off x="1985500" y="1656400"/>
            <a:ext cx="150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5164125" y="1651150"/>
            <a:ext cx="15054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0050" y="465450"/>
            <a:ext cx="1332250" cy="27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7">
            <a:alphaModFix/>
          </a:blip>
          <a:srcRect l="30747" t="24215" r="29330" b="26954"/>
          <a:stretch/>
        </p:blipFill>
        <p:spPr>
          <a:xfrm>
            <a:off x="3801712" y="1313250"/>
            <a:ext cx="1048925" cy="7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-298775" y="1862175"/>
            <a:ext cx="30000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CE8900"/>
                </a:solidFill>
              </a:rPr>
              <a:t>Traveler</a:t>
            </a:r>
            <a:endParaRPr sz="2400">
              <a:solidFill>
                <a:srgbClr val="CE8900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842525" y="1862175"/>
            <a:ext cx="30000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CE8900"/>
                </a:solidFill>
              </a:rPr>
              <a:t>Local Host </a:t>
            </a:r>
            <a:endParaRPr sz="2400">
              <a:solidFill>
                <a:srgbClr val="CE8900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0" y="3330950"/>
            <a:ext cx="866550" cy="8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4317125" y="3411275"/>
            <a:ext cx="0" cy="7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62" y="3372925"/>
            <a:ext cx="782600" cy="7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826175" y="3533100"/>
            <a:ext cx="30000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8761D"/>
                </a:solidFill>
              </a:rPr>
              <a:t>Access </a:t>
            </a:r>
            <a:endParaRPr sz="1800">
              <a:solidFill>
                <a:srgbClr val="38761D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425" y="4117168"/>
            <a:ext cx="2579498" cy="8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6000" y="4039700"/>
            <a:ext cx="2480800" cy="9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825" y="1880012"/>
            <a:ext cx="1515675" cy="306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l="30747" t="24215" r="29330" b="26954"/>
          <a:stretch/>
        </p:blipFill>
        <p:spPr>
          <a:xfrm>
            <a:off x="3570543" y="479250"/>
            <a:ext cx="1680804" cy="123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Shape 127"/>
          <p:cNvGrpSpPr/>
          <p:nvPr/>
        </p:nvGrpSpPr>
        <p:grpSpPr>
          <a:xfrm>
            <a:off x="650973" y="286190"/>
            <a:ext cx="7395841" cy="1596351"/>
            <a:chOff x="77725" y="1365350"/>
            <a:chExt cx="8982075" cy="2169250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725" y="1477200"/>
              <a:ext cx="8982075" cy="20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Shape 1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1050" y="1900763"/>
              <a:ext cx="650625" cy="65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Shape 1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77500" y="1900775"/>
              <a:ext cx="502300" cy="50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Shape 1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36325" y="1974949"/>
              <a:ext cx="502300" cy="50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Shape 1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95150" y="1900763"/>
              <a:ext cx="562650" cy="56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Shape 1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654050" y="136535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Shape 1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63650" y="247725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Shape 1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7000" y="1886875"/>
            <a:ext cx="1515675" cy="308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26275" y="1890429"/>
            <a:ext cx="1515675" cy="307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65550" y="1895750"/>
            <a:ext cx="1515675" cy="306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19763" y="3075649"/>
            <a:ext cx="485792" cy="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16">
            <a:alphaModFix/>
          </a:blip>
          <a:srcRect l="190951" t="26290" r="-258512" b="-93850"/>
          <a:stretch/>
        </p:blipFill>
        <p:spPr>
          <a:xfrm>
            <a:off x="6772900" y="3687000"/>
            <a:ext cx="10382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14650" y="3534600"/>
            <a:ext cx="485775" cy="22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l="30747" t="24215" r="29330" b="26954"/>
          <a:stretch/>
        </p:blipFill>
        <p:spPr>
          <a:xfrm>
            <a:off x="4647625" y="970646"/>
            <a:ext cx="1296600" cy="953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/>
          <p:nvPr/>
        </p:nvCxnSpPr>
        <p:spPr>
          <a:xfrm flipH="1">
            <a:off x="4477300" y="925200"/>
            <a:ext cx="12600" cy="35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>
            <a:off x="1649800" y="2775575"/>
            <a:ext cx="5577000" cy="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950" y="1647100"/>
            <a:ext cx="1046825" cy="10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550" y="1268300"/>
            <a:ext cx="1160975" cy="11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925900" y="535950"/>
            <a:ext cx="1206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CC4125"/>
                </a:solidFill>
              </a:rPr>
              <a:t>Exclusive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835300" y="4498950"/>
            <a:ext cx="12966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CC4125"/>
                </a:solidFill>
              </a:rPr>
              <a:t>Non Exclusive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339075" y="2580875"/>
            <a:ext cx="1259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CC4125"/>
                </a:solidFill>
              </a:rPr>
              <a:t>Low</a:t>
            </a:r>
            <a:endParaRPr b="1">
              <a:solidFill>
                <a:srgbClr val="CC412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CC4125"/>
                </a:solidFill>
              </a:rPr>
              <a:t>Cost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45050" y="2580875"/>
            <a:ext cx="1206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CC4125"/>
                </a:solidFill>
              </a:rPr>
              <a:t>High</a:t>
            </a:r>
            <a:endParaRPr b="1">
              <a:solidFill>
                <a:srgbClr val="CC412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CC4125"/>
                </a:solidFill>
              </a:rPr>
              <a:t>Cost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13600" y="229700"/>
            <a:ext cx="2009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>
                <a:solidFill>
                  <a:srgbClr val="CC4125"/>
                </a:solidFill>
              </a:rPr>
              <a:t>POSITIONING</a:t>
            </a:r>
            <a:endParaRPr sz="1800" b="1">
              <a:solidFill>
                <a:srgbClr val="CC4125"/>
              </a:solidFill>
            </a:endParaRPr>
          </a:p>
        </p:txBody>
      </p:sp>
      <p:pic>
        <p:nvPicPr>
          <p:cNvPr id="190" name="Shape 190" descr="Image result for tripadviso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075" y="3843325"/>
            <a:ext cx="944725" cy="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On-screen Show (16:9)</PresentationFormat>
  <Paragraphs>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MyComputer</dc:creator>
  <cp:lastModifiedBy>Gift</cp:lastModifiedBy>
  <cp:revision>2</cp:revision>
  <dcterms:modified xsi:type="dcterms:W3CDTF">2018-05-18T04:37:11Z</dcterms:modified>
</cp:coreProperties>
</file>