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67" r:id="rId8"/>
    <p:sldId id="266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7D3E-CFD8-4A13-B4F4-3E39AA28A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6CB48-DF7F-45C4-9219-3B043AAED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F652-2F69-4139-BC7F-99B228D9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8CB4-C6EC-4DD1-8D2C-4AD14E3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75A8-47CF-4D84-8B96-B419E2D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10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C5FA-6746-4290-B31B-AFD4C3B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8CA35-F836-465D-BC2F-2F3C06AAD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4A78-9607-466E-B629-2546D237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5558-25B5-4BC8-A1AF-02C51BFD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7F7C-BA90-4421-8607-9C65C62D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602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19A1B-74A0-413B-997C-1898BFCBE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FC61D-F0C6-44F3-80BA-CF4B1800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77A0-A611-47FE-B2B5-75727695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F9F4-2DA8-476F-B00B-22C75100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A520A-42ED-4BC9-9D7C-354A7185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63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4579-4D6A-4EBB-944F-97CD894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495F-2FEA-4B8B-AA52-A9CDF7A1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9DE8-7F7E-42CC-9551-CF411D4A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79F6-7299-474A-81EE-86E10B9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2E4E-EBF6-49E7-9CB5-92717BFB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620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8E2D-8764-457C-8B45-78B5D546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62C7B-8233-4B3B-BE9D-52E7B5EA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58B5-88B6-40E4-BD12-91863A6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1E14-204C-42FC-B887-218B883A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AD69-E6C2-4341-AE67-51D5DC1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76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CBAE-0B3D-4AD3-A2D3-05499B4D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70C7-B9E2-40D4-AEA1-9C209940C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78E9-876D-491D-B2E8-4A6A0EB40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297E7-7E98-4A0A-9BCE-7469B4A6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62498-202C-4577-993B-E7016F03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23443-4003-4B2A-9047-B15ABCC3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414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FF80-B849-4559-92F1-01F84FA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666B4-7122-4C45-A827-F34D79601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4B185-7504-4DD6-839A-8D1C6714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7A3A9-350A-4EB4-ABF6-A6F0788F2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25ECE-9B72-4E9E-AFCF-7F9B7A16C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DA715-A98C-4217-9E7D-E7913F00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7BD55-16F5-4A76-8D69-FBDA2D8C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47E6B-455A-4167-B38A-89CB8B40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79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CC31-C229-46CD-B843-FB411119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2194E-B39F-404C-A3A6-6E6E27AC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D39E1-1610-4685-BE8F-F2F4ED11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F895-3876-41F5-8523-32908B35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282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FB7E0-7A14-476F-8426-CE2D5FE1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E9FCE-ABDC-4433-9B3D-59918A5E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70839-0A70-41FE-9B84-BD044CD6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120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7D91-8091-4711-983E-7CE85DFB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8C77-A6DA-4F29-8409-581DB819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66C67-3554-44EB-BD0B-CA01AE464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88FD0-AA6C-4924-A2C7-1E108478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E1EB-7210-42AD-9B91-BAEFB765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1F3E9-5933-4A47-AD53-56412606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511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8DD-214B-442C-9627-3CA53607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C4676-BB13-44F6-BF89-1B75844A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15568-2CED-411E-8881-C692FD88C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FC4B3-8E70-4D5E-8828-335A360D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F1C43-DC45-4A69-8EBB-414A0923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A65C-A0D0-426A-979E-4A9EFACF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5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C8AAA-3B62-436A-91F1-64024FF8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DF8E1-9C84-44BB-B5F1-7CAC8279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5BB3-D985-405C-B609-9EA5BC170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7F8B-93A5-4232-8075-F5F6FB5D52BA}" type="datetimeFigureOut">
              <a:rPr lang="th-TH" smtClean="0"/>
              <a:t>23/06/65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7800-4EB2-4E96-B4C0-D9233375D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4D37-010E-4C0A-95BF-77773BCF5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255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ntapat8.wordpress.com/%E0%B8%88%E0%B8%B1%E0%B8%87%E0%B8%AB%E0%B8%A7%E0%B8%B1%E0%B8%94%E0%B8%AA%E0%B8%A1%E0%B8%B8%E0%B8%97%E0%B8%A3%E0%B8%AA%E0%B8%B2%E0%B8%84%E0%B8%A3/#:~:text=%E0%B8%88%E0%B8%B1%E0%B8%87%E0%B8%AB%E0%B8%A7%E0%B8%B1%E0%B8%94%E0%B8%AA%E0%B8%A1%E0%B8%B8%E0%B8%97%E0%B8%A3%E0%B8%AA%E0%B8%B2%E0%B8%84%E0%B8%A3%20%E0%B8%A1%E0%B8%B5%E0%B8%8A%E0%B8%B2%E0%B8%A2%E0%B8%9D%E0%B8%B1%E0%B9%88%E0%B8%87%E0%B8%97%E0%B8%B0%E0%B9%80%E0%B8%A5,%E0%B8%97%E0%B8%B3%E0%B8%81%E0%B8%B2%E0%B8%A3%E0%B8%9B%E0%B8%A3%E0%B8%B0%E0%B8%A1%E0%B8%87%E0%B8%99%E0%B8%AD%E0%B8%81%E0%B8%99%E0%B9%88%E0%B8%B2%E0%B8%99%E0%B8%99%E0%B9%89%E0%B8%B3%E0%B9%84%E0%B8%97%E0%B8%A2" TargetMode="External"/><Relationship Id="rId2" Type="http://schemas.openxmlformats.org/officeDocument/2006/relationships/hyperlink" Target="https://&#3614;&#3636;&#3617;&#3614;&#3660;&#3585;&#3621;&#3656;&#3629;&#3591;&#3592;&#3633;&#3656;&#3623;&#3611;&#3633;&#3591;&#3614;&#3619;&#3637;&#3648;&#3617;&#3637;&#3656;&#3618;&#3617;.com/use-cloth-bags-to-reduce-plastic-bag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0416E3-DB25-4818-BC7F-2850EB620F6D}"/>
              </a:ext>
            </a:extLst>
          </p:cNvPr>
          <p:cNvSpPr txBox="1"/>
          <p:nvPr/>
        </p:nvSpPr>
        <p:spPr>
          <a:xfrm>
            <a:off x="2742354" y="465992"/>
            <a:ext cx="6707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แบบบันทึกการทำงาน </a:t>
            </a:r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#4-7</a:t>
            </a:r>
            <a:endParaRPr lang="th-TH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(โจทย์แบบฝึกหัดกระตุ้นการมีส่วนร่วม)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97919-3DA9-4B82-A3A5-24DDCCFBE283}"/>
              </a:ext>
            </a:extLst>
          </p:cNvPr>
          <p:cNvSpPr txBox="1"/>
          <p:nvPr/>
        </p:nvSpPr>
        <p:spPr>
          <a:xfrm>
            <a:off x="2613144" y="2684198"/>
            <a:ext cx="69657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วิชาสิ่งแวดล้อมศึกษา </a:t>
            </a:r>
          </a:p>
          <a:p>
            <a:pPr algn="ctr"/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Environmental study)</a:t>
            </a:r>
            <a:endParaRPr lang="th-TH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1AA4-A8B0-4157-AC54-D2E2CD8A1EE8}"/>
              </a:ext>
            </a:extLst>
          </p:cNvPr>
          <p:cNvSpPr txBox="1"/>
          <p:nvPr/>
        </p:nvSpPr>
        <p:spPr>
          <a:xfrm>
            <a:off x="742398" y="5043081"/>
            <a:ext cx="1070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ชื่อ-สกุล ศุภกร ทองบ่อ  </a:t>
            </a:r>
          </a:p>
          <a:p>
            <a:pPr algn="ctr"/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รหัสนักศึกษา 63010921ภาควิชา วิศวกรรมคอมพิวเตอร์ เลขที่ 56</a:t>
            </a:r>
          </a:p>
        </p:txBody>
      </p:sp>
    </p:spTree>
    <p:extLst>
      <p:ext uri="{BB962C8B-B14F-4D97-AF65-F5344CB8AC3E}">
        <p14:creationId xmlns:p14="http://schemas.microsoft.com/office/powerpoint/2010/main" val="351966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0416E3-DB25-4818-BC7F-2850EB620F6D}"/>
              </a:ext>
            </a:extLst>
          </p:cNvPr>
          <p:cNvSpPr txBox="1"/>
          <p:nvPr/>
        </p:nvSpPr>
        <p:spPr>
          <a:xfrm>
            <a:off x="4162618" y="657747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เกณฑ์การพิจารณาคะแนน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F3408-2717-41EB-A816-7C885224C915}"/>
              </a:ext>
            </a:extLst>
          </p:cNvPr>
          <p:cNvSpPr txBox="1"/>
          <p:nvPr/>
        </p:nvSpPr>
        <p:spPr>
          <a:xfrm>
            <a:off x="2312125" y="1763788"/>
            <a:ext cx="77375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88" indent="-357188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การตอบคำถามมีความตรงประเด็นในสิ่งที่โจทย์ถาม</a:t>
            </a:r>
          </a:p>
          <a:p>
            <a:pPr marL="357188" indent="-357188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การอธิบายคำตอบอยู่บนพื้นฐานของหลักวิชาการ</a:t>
            </a:r>
          </a:p>
          <a:p>
            <a:pPr marL="357188" indent="-357188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การวิเคราะห์มีความละเอียดถี่ถ้วนและครอบคลุมทุกประเด็น</a:t>
            </a:r>
          </a:p>
          <a:p>
            <a:pPr marL="357188" indent="-357188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การแสดงความคิดเห็นมีความสมเหตุสมผล และมีตัวอย่างประกอบในกรณีที่การอธิบายไม่ชัดเจน</a:t>
            </a:r>
          </a:p>
          <a:p>
            <a:pPr marL="357188" indent="-357188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ภาษาที่ใช้ในการสื่อสารมีความเหมาะสม อ่านแล้วเข้าใจ</a:t>
            </a:r>
          </a:p>
          <a:p>
            <a:pPr marL="357188" indent="-357188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การส่งงานภายในเวลาที่กำหนด</a:t>
            </a:r>
          </a:p>
        </p:txBody>
      </p:sp>
    </p:spTree>
    <p:extLst>
      <p:ext uri="{BB962C8B-B14F-4D97-AF65-F5344CB8AC3E}">
        <p14:creationId xmlns:p14="http://schemas.microsoft.com/office/powerpoint/2010/main" val="395673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F08F49-8018-4436-A38E-CE22B0E592DB}"/>
              </a:ext>
            </a:extLst>
          </p:cNvPr>
          <p:cNvGrpSpPr/>
          <p:nvPr/>
        </p:nvGrpSpPr>
        <p:grpSpPr>
          <a:xfrm>
            <a:off x="0" y="-91179"/>
            <a:ext cx="12192000" cy="646331"/>
            <a:chOff x="0" y="-91179"/>
            <a:chExt cx="1219200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B9C54-D89C-41B5-9E84-8ADBDAB3AE42}"/>
                </a:ext>
              </a:extLst>
            </p:cNvPr>
            <p:cNvSpPr/>
            <p:nvPr/>
          </p:nvSpPr>
          <p:spPr>
            <a:xfrm>
              <a:off x="0" y="0"/>
              <a:ext cx="12192000" cy="5551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78171A-C857-4375-AC34-554EF8BB7D1C}"/>
                </a:ext>
              </a:extLst>
            </p:cNvPr>
            <p:cNvSpPr txBox="1"/>
            <p:nvPr/>
          </p:nvSpPr>
          <p:spPr>
            <a:xfrm>
              <a:off x="4910419" y="-91179"/>
              <a:ext cx="2371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Assignment #4</a:t>
              </a:r>
              <a:endPara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C261C8-89B4-4D2D-9520-82719FB4FA59}"/>
              </a:ext>
            </a:extLst>
          </p:cNvPr>
          <p:cNvSpPr txBox="1"/>
          <p:nvPr/>
        </p:nvSpPr>
        <p:spPr>
          <a:xfrm>
            <a:off x="346165" y="810903"/>
            <a:ext cx="114996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.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	ให้นักศึกษาวิเคราะห์ว่าชุมชน/สังคม (หมู่บ้าน/ตำบล/อำเภอ/จังหวัด) ของนักศึกษามีกิจกรรมอะไรบ้างที่ปล่อยก๊าซเรือนกระจก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Greenhouse gas: GHG)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โดยให้อธิบายใน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3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ประเด็นต่อไปนี้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  <a:p>
            <a:pPr marL="627063" marR="0" lvl="0" indent="-2698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อธิบายลักษณะชุมชนของนักศึกษาที่ใช้ในการตอบคำถามโดยสังเขป (เช่น ที่ตั้ง อาชีพคนส่วนใหญ่ วิถีชีวิตส่วนใหญ่)</a:t>
            </a:r>
          </a:p>
          <a:p>
            <a:pPr marL="627063" marR="0" lvl="0" indent="-2698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กิจกรรมอะไรบ้างในชุมชนที่ปล่อย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GHG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และแต่ละกิจกรรมปล่อย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GHG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ชนิดใด (เช่น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, CH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และ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N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O)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</a:t>
            </a:r>
          </a:p>
          <a:p>
            <a:pPr marL="627063" marR="0" lvl="0" indent="-2698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วิเคราะห์ว่ากิจกรรมอะไร (จากข้อก่อนหน้า) คือ กิจกรรม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Top 3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ที่ปล่อย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GHG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สูงที่สุด และอธิบายว่าเพราะอะไรนักศึกษาจึงคิดเช่นนั้น 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76C82B4-DC84-71A0-86A6-6C13EA804000}"/>
              </a:ext>
            </a:extLst>
          </p:cNvPr>
          <p:cNvSpPr txBox="1"/>
          <p:nvPr/>
        </p:nvSpPr>
        <p:spPr>
          <a:xfrm>
            <a:off x="785090" y="3643176"/>
            <a:ext cx="11060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1.1 ลักษณะชุมชน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จังหวัดสมุทรสาคร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อาชีพคนส่วนใหญ่จะเป็น การประมง การเกษตร ทำนาข้าว ทำสวน ค้าขาย และลูกจ้างโรงงานอุตสาหกรรม ซึ่งโรงงานอุตสาหกรรมในจังหวัดสมุทรสาครมีหลายประเภท เช่น อุตสาหกรรมผลิตภัณฑ์โลหะ อุตสาหกรรมพลาสติก อุตสาหกรรมอาหารและแปรรูปอาหาร อุตสาหกรรมสิ่งทอ</a:t>
            </a:r>
          </a:p>
        </p:txBody>
      </p:sp>
    </p:spTree>
    <p:extLst>
      <p:ext uri="{BB962C8B-B14F-4D97-AF65-F5344CB8AC3E}">
        <p14:creationId xmlns:p14="http://schemas.microsoft.com/office/powerpoint/2010/main" val="85097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F08F49-8018-4436-A38E-CE22B0E592DB}"/>
              </a:ext>
            </a:extLst>
          </p:cNvPr>
          <p:cNvGrpSpPr/>
          <p:nvPr/>
        </p:nvGrpSpPr>
        <p:grpSpPr>
          <a:xfrm>
            <a:off x="0" y="-91179"/>
            <a:ext cx="12192000" cy="646331"/>
            <a:chOff x="0" y="-91179"/>
            <a:chExt cx="1219200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B9C54-D89C-41B5-9E84-8ADBDAB3AE42}"/>
                </a:ext>
              </a:extLst>
            </p:cNvPr>
            <p:cNvSpPr/>
            <p:nvPr/>
          </p:nvSpPr>
          <p:spPr>
            <a:xfrm>
              <a:off x="0" y="0"/>
              <a:ext cx="12192000" cy="5551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78171A-C857-4375-AC34-554EF8BB7D1C}"/>
                </a:ext>
              </a:extLst>
            </p:cNvPr>
            <p:cNvSpPr txBox="1"/>
            <p:nvPr/>
          </p:nvSpPr>
          <p:spPr>
            <a:xfrm>
              <a:off x="4910419" y="-91179"/>
              <a:ext cx="2371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Assignment #4</a:t>
              </a:r>
              <a:endPara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endParaRPr>
            </a:p>
          </p:txBody>
        </p:sp>
      </p:grp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1831623-BB6F-8F86-CDFF-0A383974B579}"/>
              </a:ext>
            </a:extLst>
          </p:cNvPr>
          <p:cNvSpPr txBox="1"/>
          <p:nvPr/>
        </p:nvSpPr>
        <p:spPr>
          <a:xfrm>
            <a:off x="543790" y="1315480"/>
            <a:ext cx="11284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1.2</a:t>
            </a:r>
            <a:r>
              <a:rPr lang="th-TH" dirty="0"/>
              <a:t>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อุตสาหกรรมผลิตภัณฑ์โลหะ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</a:t>
            </a:r>
            <a:r>
              <a:rPr kumimoji="0" lang="th-TH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เป็นหลัก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อุตสาหกรรมพลาสติก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</a:t>
            </a:r>
            <a:r>
              <a:rPr kumimoji="0" lang="th-TH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เป็นหลัก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อุตสาหกรรมอาหารและแปรรูปอาหาร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NMVOCs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เป็นหลัก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ทำนาข้าว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CH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4</a:t>
            </a:r>
            <a:r>
              <a:rPr kumimoji="0" lang="th-TH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เป็นหลัก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การคมนาคม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เป็นหลัก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การขุดหน้าดิน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N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O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เป็นหลัก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การใช้ปุ๋ยในการเกษตร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เป็นหลัก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382107E-3C9B-87B9-26AB-AC7DD8BB70B9}"/>
              </a:ext>
            </a:extLst>
          </p:cNvPr>
          <p:cNvSpPr txBox="1"/>
          <p:nvPr/>
        </p:nvSpPr>
        <p:spPr>
          <a:xfrm>
            <a:off x="543790" y="3429000"/>
            <a:ext cx="11406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1.3 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Top 3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ที่ปล่อย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GHG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สูงที่สุดจากที่คิดคือ อันดับ 1 คือ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อุตสาหกรรมผลิตภัณฑ์โลหะ เนื่องจากมีการทำงานตลอดและมีจำนวนโรงงานประเภทนี้ปริมาณมากจากที่พบเห็นในจังหวัด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อันดับ 2 คือ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ทำนาข้าว เพราะว่า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สมุทรสาครมีพื้นท</a:t>
            </a:r>
            <a:r>
              <a:rPr lang="th-TH" dirty="0" err="1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ี่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หรับทำนาข้าวค่อนข้างมากและ ค่า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GWP-100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ที่เป็น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CH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4</a:t>
            </a:r>
            <a:r>
              <a:rPr kumimoji="0" lang="th-TH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นั้นต่างจาก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CO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หลายเท่า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อันดับ 3 คือ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การคมนาคม เนื่องด้วยมีทั้งการคมนาคมทางทะเลและคมนาคมทางบกทำให้ปริมาณ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ที่ปล่อยออกมามีปริมาณค่อนข้างเยอะ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222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F08F49-8018-4436-A38E-CE22B0E592DB}"/>
              </a:ext>
            </a:extLst>
          </p:cNvPr>
          <p:cNvGrpSpPr/>
          <p:nvPr/>
        </p:nvGrpSpPr>
        <p:grpSpPr>
          <a:xfrm>
            <a:off x="0" y="-91179"/>
            <a:ext cx="12192000" cy="646331"/>
            <a:chOff x="0" y="-91179"/>
            <a:chExt cx="1219200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B9C54-D89C-41B5-9E84-8ADBDAB3AE42}"/>
                </a:ext>
              </a:extLst>
            </p:cNvPr>
            <p:cNvSpPr/>
            <p:nvPr/>
          </p:nvSpPr>
          <p:spPr>
            <a:xfrm>
              <a:off x="0" y="0"/>
              <a:ext cx="12192000" cy="5551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78171A-C857-4375-AC34-554EF8BB7D1C}"/>
                </a:ext>
              </a:extLst>
            </p:cNvPr>
            <p:cNvSpPr txBox="1"/>
            <p:nvPr/>
          </p:nvSpPr>
          <p:spPr>
            <a:xfrm>
              <a:off x="4910419" y="-91179"/>
              <a:ext cx="2371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Assignment #5</a:t>
              </a:r>
              <a:endPara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C261C8-89B4-4D2D-9520-82719FB4FA59}"/>
              </a:ext>
            </a:extLst>
          </p:cNvPr>
          <p:cNvSpPr txBox="1"/>
          <p:nvPr/>
        </p:nvSpPr>
        <p:spPr>
          <a:xfrm>
            <a:off x="346165" y="810903"/>
            <a:ext cx="11499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2.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	ให้นักศึกษาวิเคราะห์ว่า ในปัจจุบัน นักศึกษามีพฤติกรรมอะไรที่คิดว่าทำเป็นประจำและส่งผลกระทบต่อสิ่งแวดล้อมอย่างมาก โดยเฉพาะอย่างยิ่งการเพิ่มการปล่อยก๊าซเรือนกระจก (ตอบเพียง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1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กิจกรรม)</a:t>
            </a:r>
          </a:p>
          <a:p>
            <a:pPr lvl="0">
              <a:tabLst>
                <a:tab pos="360363" algn="l"/>
              </a:tabLst>
              <a:defRPr/>
            </a:pP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	(ระบุ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พฤติกรรม/กิจกรรม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ระดับความรุนแรง/ความถี่)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074D927-C42C-BC25-F5D1-3E787E845E3B}"/>
              </a:ext>
            </a:extLst>
          </p:cNvPr>
          <p:cNvSpPr txBox="1"/>
          <p:nvPr/>
        </p:nvSpPr>
        <p:spPr>
          <a:xfrm>
            <a:off x="669437" y="2770908"/>
            <a:ext cx="9712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ฝึกขับรถยนต์ อย่างน้อย 5 วัน/สัปดาห์ วันละประมาณ 3 ชั่วโมง รวมประมาณ 15 ชั่วโมง/สัปดาห์</a:t>
            </a:r>
          </a:p>
        </p:txBody>
      </p:sp>
    </p:spTree>
    <p:extLst>
      <p:ext uri="{BB962C8B-B14F-4D97-AF65-F5344CB8AC3E}">
        <p14:creationId xmlns:p14="http://schemas.microsoft.com/office/powerpoint/2010/main" val="123643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F08F49-8018-4436-A38E-CE22B0E592DB}"/>
              </a:ext>
            </a:extLst>
          </p:cNvPr>
          <p:cNvGrpSpPr/>
          <p:nvPr/>
        </p:nvGrpSpPr>
        <p:grpSpPr>
          <a:xfrm>
            <a:off x="0" y="-91179"/>
            <a:ext cx="12192000" cy="646331"/>
            <a:chOff x="0" y="-91179"/>
            <a:chExt cx="1219200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B9C54-D89C-41B5-9E84-8ADBDAB3AE42}"/>
                </a:ext>
              </a:extLst>
            </p:cNvPr>
            <p:cNvSpPr/>
            <p:nvPr/>
          </p:nvSpPr>
          <p:spPr>
            <a:xfrm>
              <a:off x="0" y="0"/>
              <a:ext cx="12192000" cy="5551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78171A-C857-4375-AC34-554EF8BB7D1C}"/>
                </a:ext>
              </a:extLst>
            </p:cNvPr>
            <p:cNvSpPr txBox="1"/>
            <p:nvPr/>
          </p:nvSpPr>
          <p:spPr>
            <a:xfrm>
              <a:off x="4910419" y="-91179"/>
              <a:ext cx="2371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Assignment #6</a:t>
              </a:r>
              <a:endPara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C261C8-89B4-4D2D-9520-82719FB4FA59}"/>
              </a:ext>
            </a:extLst>
          </p:cNvPr>
          <p:cNvSpPr txBox="1"/>
          <p:nvPr/>
        </p:nvSpPr>
        <p:spPr>
          <a:xfrm>
            <a:off x="346165" y="810903"/>
            <a:ext cx="1149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.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	ให้นักศึกษานึกย้อนไปว่า ในอดีตที่ผ่านมา นักศึกษาเคยประสบกับเหตุการณ์หรือภัยพิบัติอะไรที่น่าจะเกิดจากการเปลี่ยนแปลงสภาพภูมิอากาศ และช่วยเล่าให้ฟังเพิ่มเติมว่า สิ่งที่เจอมีระดับความรุนแรงขนาดไหน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8987E01-79AC-B5EA-C1FD-254DA383E6B9}"/>
              </a:ext>
            </a:extLst>
          </p:cNvPr>
          <p:cNvSpPr txBox="1"/>
          <p:nvPr/>
        </p:nvSpPr>
        <p:spPr>
          <a:xfrm>
            <a:off x="641926" y="2020761"/>
            <a:ext cx="10908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มีอยู่ช่วงหนึ่ง ตอนไปค่ายลูกเสือตอนมอต้นสักสถานที่หนึ่ง หลังจากถึงค่ายตอนเช้าอากาศตอนเช้ายังอบอุ่นอยู่ แต่พอตกกลางดึก อากาศเกิดการเปลี่ยนแปลงอย่างรวดเร็ว จำได้ว่าอุณหภูมิตอนนั้นกลายเป็นสิบกว่าองศา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ประมาณ 16-17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องศาถ้าจำไม่ผิด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หนาวระดับที่ว่าทำกิจกรรมของค่ายลูกเสือได้ลำบากมากและบางกิจกรรมก็ถูกยกเลิกไปเลย โดยหลังจากคืนนั้นอากาศก็หนาวคงอุณหภูมิประมาณเดิมตลอดจนจบค่าย</a:t>
            </a:r>
          </a:p>
        </p:txBody>
      </p:sp>
    </p:spTree>
    <p:extLst>
      <p:ext uri="{BB962C8B-B14F-4D97-AF65-F5344CB8AC3E}">
        <p14:creationId xmlns:p14="http://schemas.microsoft.com/office/powerpoint/2010/main" val="89423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F08F49-8018-4436-A38E-CE22B0E592DB}"/>
              </a:ext>
            </a:extLst>
          </p:cNvPr>
          <p:cNvGrpSpPr/>
          <p:nvPr/>
        </p:nvGrpSpPr>
        <p:grpSpPr>
          <a:xfrm>
            <a:off x="0" y="-91179"/>
            <a:ext cx="12192000" cy="646331"/>
            <a:chOff x="0" y="-91179"/>
            <a:chExt cx="1219200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B9C54-D89C-41B5-9E84-8ADBDAB3AE42}"/>
                </a:ext>
              </a:extLst>
            </p:cNvPr>
            <p:cNvSpPr/>
            <p:nvPr/>
          </p:nvSpPr>
          <p:spPr>
            <a:xfrm>
              <a:off x="0" y="0"/>
              <a:ext cx="12192000" cy="5551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78171A-C857-4375-AC34-554EF8BB7D1C}"/>
                </a:ext>
              </a:extLst>
            </p:cNvPr>
            <p:cNvSpPr txBox="1"/>
            <p:nvPr/>
          </p:nvSpPr>
          <p:spPr>
            <a:xfrm>
              <a:off x="4910419" y="-91179"/>
              <a:ext cx="2371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Assignment #7</a:t>
              </a:r>
              <a:endPara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C261C8-89B4-4D2D-9520-82719FB4FA59}"/>
              </a:ext>
            </a:extLst>
          </p:cNvPr>
          <p:cNvSpPr txBox="1"/>
          <p:nvPr/>
        </p:nvSpPr>
        <p:spPr>
          <a:xfrm>
            <a:off x="346165" y="810903"/>
            <a:ext cx="1149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4.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	ให้นักศึกษาลองวิเคราะห์ว่า แคมเปญรักษ์โลกอะไร (ทั้งในประเทศและต่างประเทศ) ที่ทำให้นักศึกษารู้สึกอยากมีส่วนร่วมมากที่สุด เพราะอะไร และนักศึกษาได้มีส่วนร่วมหรือไม่ อย่างไร (ถ้าไม่ได้มีส่วนร่วมเพราะอะไร)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06BABE31-DDC3-D052-98D4-1F2C6328162F}"/>
              </a:ext>
            </a:extLst>
          </p:cNvPr>
          <p:cNvSpPr txBox="1"/>
          <p:nvPr/>
        </p:nvSpPr>
        <p:spPr>
          <a:xfrm>
            <a:off x="618836" y="2020761"/>
            <a:ext cx="109081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แคมเปญร่วมรณรงค์ใช้ถุงผ้าลดการใช้ถุงพลาสติกทุกประเภทที่เกิดขึ้น นั้นทำให้รู้สึกอยาก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มีส่วนร่วมมากที่สุด เพราะเป็นกิจกรรมที่สามารถทำได้โดยง่าย ทุกคนทำได้ คือการที่หันมาใช้ถุงผ้าแทนถุงพลาสติก </a:t>
            </a:r>
            <a:r>
              <a:rPr lang="th-TH" b="0" i="0" dirty="0">
                <a:solidFill>
                  <a:srgbClr val="222222"/>
                </a:solidFill>
                <a:effectLst/>
                <a:latin typeface="Rubik"/>
              </a:rPr>
              <a:t>นำถุงผ้าที่ใช้กลับมาใช้ซ้ำได้อีก ทำให้การใช้งานถุงพลาสติกในบ้านเราก็ลดน้อยลงอย่างเห็นได้โดยชัดเจน และการมีส่วนร่วมขอมผมกับแคมเปญรักษ์โลกนี้ก็คือกลายเป็นคนพกถุงผ้าทุกครั้งที่ออกจากหอพักเมื่อต้องไปซื้อของด้านนอก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6208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1701F-A52E-41DB-BCE8-67E481A02609}"/>
              </a:ext>
            </a:extLst>
          </p:cNvPr>
          <p:cNvSpPr txBox="1"/>
          <p:nvPr/>
        </p:nvSpPr>
        <p:spPr>
          <a:xfrm>
            <a:off x="5221401" y="296092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เอกสารอ้างอิง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2589C5D-4853-4552-4150-C27E97ACB5DD}"/>
              </a:ext>
            </a:extLst>
          </p:cNvPr>
          <p:cNvSpPr txBox="1"/>
          <p:nvPr/>
        </p:nvSpPr>
        <p:spPr>
          <a:xfrm>
            <a:off x="785092" y="2272745"/>
            <a:ext cx="10621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https://xn--12cmad9goafuhallw6a1g4cc0c8ab4vkgek9f.com/use-cloth-bags-to-reduce-plastic-bags/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web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แคมเปญร่วมรณรงค์ใช้ถุงผ้าลดการใช้ถุงพลาสติก</a:t>
            </a:r>
            <a:endParaRPr lang="th-TH" dirty="0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95C7C4FD-1922-D96F-1895-BB4BB94720E7}"/>
              </a:ext>
            </a:extLst>
          </p:cNvPr>
          <p:cNvSpPr txBox="1"/>
          <p:nvPr/>
        </p:nvSpPr>
        <p:spPr>
          <a:xfrm>
            <a:off x="785092" y="1263550"/>
            <a:ext cx="10621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hlinkClick r:id="rId3"/>
              </a:rPr>
              <a:t>จังหวัดสมุทรสาคร | จังหวัดสมุทรสาคร (</a:t>
            </a:r>
            <a:r>
              <a:rPr lang="en-US" dirty="0">
                <a:hlinkClick r:id="rId3"/>
              </a:rPr>
              <a:t>wordpress.com)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,web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บอกอาชีพคนในจังหวัดสมุทรสาคร</a:t>
            </a:r>
          </a:p>
        </p:txBody>
      </p:sp>
    </p:spTree>
    <p:extLst>
      <p:ext uri="{BB962C8B-B14F-4D97-AF65-F5344CB8AC3E}">
        <p14:creationId xmlns:p14="http://schemas.microsoft.com/office/powerpoint/2010/main" val="268658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7E2C8708D5D4296B8C3F73C294903" ma:contentTypeVersion="1" ma:contentTypeDescription="Create a new document." ma:contentTypeScope="" ma:versionID="71a7b03d675daeedbc919569764a566a">
  <xsd:schema xmlns:xsd="http://www.w3.org/2001/XMLSchema" xmlns:xs="http://www.w3.org/2001/XMLSchema" xmlns:p="http://schemas.microsoft.com/office/2006/metadata/properties" xmlns:ns2="2ca4027a-ba8a-4cfc-a587-79596c23c5d7" targetNamespace="http://schemas.microsoft.com/office/2006/metadata/properties" ma:root="true" ma:fieldsID="0104e42686f62e0b2d181cc4ea6d35de" ns2:_="">
    <xsd:import namespace="2ca4027a-ba8a-4cfc-a587-79596c23c5d7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4027a-ba8a-4cfc-a587-79596c23c5d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ca4027a-ba8a-4cfc-a587-79596c23c5d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98856A-C0D0-4A41-8538-01EBE4E1B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a4027a-ba8a-4cfc-a587-79596c23c5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D3B625-A935-4896-A128-8EFB795149E4}">
  <ds:schemaRefs>
    <ds:schemaRef ds:uri="http://schemas.microsoft.com/office/2006/metadata/properties"/>
    <ds:schemaRef ds:uri="http://schemas.microsoft.com/office/infopath/2007/PartnerControls"/>
    <ds:schemaRef ds:uri="2ca4027a-ba8a-4cfc-a587-79596c23c5d7"/>
  </ds:schemaRefs>
</ds:datastoreItem>
</file>

<file path=customXml/itemProps3.xml><?xml version="1.0" encoding="utf-8"?>
<ds:datastoreItem xmlns:ds="http://schemas.openxmlformats.org/officeDocument/2006/customXml" ds:itemID="{7C0BF0AE-6260-478E-B19A-5F89D0CEC0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865</Words>
  <Application>Microsoft Office PowerPoint</Application>
  <PresentationFormat>แบบจอกว้าง</PresentationFormat>
  <Paragraphs>35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Rubik</vt:lpstr>
      <vt:lpstr>TH SarabunPSK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patikorn sriphirom</dc:creator>
  <cp:lastModifiedBy>SUPAKORN THONGBOR</cp:lastModifiedBy>
  <cp:revision>23</cp:revision>
  <dcterms:created xsi:type="dcterms:W3CDTF">2022-05-20T13:45:02Z</dcterms:created>
  <dcterms:modified xsi:type="dcterms:W3CDTF">2022-06-23T08:31:07Z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0x010100A6A7E2C8708D5D4296B8C3F73C294903</vt:lpwstr>
  </property>
</Properties>
</file>