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2" r:id="rId5"/>
    <p:sldId id="270" r:id="rId6"/>
    <p:sldId id="274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ECBE90-A0E5-4DA7-B00A-87529DA83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67E845D-4FAD-46C6-BFE5-06A332E16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27B8AFF-BDDD-4DC3-99A9-5F049C14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711-A929-420A-9338-7296D9035092}" type="datetimeFigureOut">
              <a:rPr lang="th-TH" smtClean="0"/>
              <a:t>25/02/64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B37B6F9-69AD-430C-AC8C-14EA6330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815E748-CE85-4A13-8988-5BA98F5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DE5F-7EF1-4D1D-BB6C-D5B582C8D5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9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4B7274-2567-45E7-8190-F243CDC9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8B679F9-65F5-4489-AAF0-929899F6E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4B34479-26A7-49D4-A472-62DD1C1B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711-A929-420A-9338-7296D9035092}" type="datetimeFigureOut">
              <a:rPr lang="th-TH" smtClean="0"/>
              <a:t>25/02/64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BDC13A7-93A0-4996-9C88-C701FE54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60DA2CE-E6CE-4A36-98FD-84D85666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DE5F-7EF1-4D1D-BB6C-D5B582C8D5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16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58276C5C-A78D-409A-99EC-C7D1DCC01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967DB12-6FA7-4869-817E-8941E54D1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422354F-9BC5-432D-9E58-A4DB2886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711-A929-420A-9338-7296D9035092}" type="datetimeFigureOut">
              <a:rPr lang="th-TH" smtClean="0"/>
              <a:t>25/02/64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D2A6167-DECD-49A1-8AEE-D833E781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9D3DE07-8AF2-4C0D-B98D-BE49D3FC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DE5F-7EF1-4D1D-BB6C-D5B582C8D5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089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338C9F2-5950-4059-AC1A-DD55EF2A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4E43D43-52A5-4F92-B36F-BDCA144C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E464C40-01DE-4125-8C4E-2F4618FF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711-A929-420A-9338-7296D9035092}" type="datetimeFigureOut">
              <a:rPr lang="th-TH" smtClean="0"/>
              <a:t>25/02/64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E80CC00-53DD-408B-9909-B300CC31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F9B5491-A302-423A-8D11-86DFF854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DE5F-7EF1-4D1D-BB6C-D5B582C8D5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975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5B35107-9FCB-4453-BB50-5D8A6657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7667196-6720-470B-BA54-A4AF4D8BC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094D8D0-3A40-4E42-A2C2-AE8AE721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711-A929-420A-9338-7296D9035092}" type="datetimeFigureOut">
              <a:rPr lang="th-TH" smtClean="0"/>
              <a:t>25/02/64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A152C87-E6B4-464D-857D-FDD769D7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30DC2B9-97BD-422F-B837-3AC39A30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DE5F-7EF1-4D1D-BB6C-D5B582C8D5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0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72DCF6-2D6A-483B-A642-0256DBB6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98F2CA0-97C9-4BCC-A57E-1B6F05BEC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93F1B58-94A1-4CAD-8B46-ED631B3D4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2F2F79B-BBBC-4A00-AF8B-1A6CE041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711-A929-420A-9338-7296D9035092}" type="datetimeFigureOut">
              <a:rPr lang="th-TH" smtClean="0"/>
              <a:t>25/02/64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0612F35-47A9-4D57-899B-B2DD4E76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24E9DA0-3B53-457D-BE34-D51EE4B0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DE5F-7EF1-4D1D-BB6C-D5B582C8D5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365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359C4D-CB51-435A-AA01-402CDC71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459AFE2-A137-4293-81ED-A835B8AD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17B69F6-2242-4789-9084-7F20389A1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B20F7FF-4CE0-436B-BAB1-D1734851D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B9E94273-FCBE-4C18-81DB-551715114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8752035-4956-458D-A3CD-134EF53B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711-A929-420A-9338-7296D9035092}" type="datetimeFigureOut">
              <a:rPr lang="th-TH" smtClean="0"/>
              <a:t>25/02/64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47BA97AD-74D0-4020-9F54-C43D4A17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AED3FD95-D006-4CA7-A082-46E5D7BB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DE5F-7EF1-4D1D-BB6C-D5B582C8D5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098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4D0699-1629-4E06-95E5-52DAF5C3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899BA59-7173-439C-A387-0E9ED80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711-A929-420A-9338-7296D9035092}" type="datetimeFigureOut">
              <a:rPr lang="th-TH" smtClean="0"/>
              <a:t>25/02/64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78A674A-1EDE-4390-B9BD-6D4D4E6C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EB4F9526-3B60-4868-B04A-5CE091BA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DE5F-7EF1-4D1D-BB6C-D5B582C8D5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987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6C822B8E-B632-48CA-8E06-7DD0E026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711-A929-420A-9338-7296D9035092}" type="datetimeFigureOut">
              <a:rPr lang="th-TH" smtClean="0"/>
              <a:t>25/02/64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C49F737D-A5C1-4612-909D-067C4DE4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413919C-9D17-4FC1-B81C-AF318B05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DE5F-7EF1-4D1D-BB6C-D5B582C8D5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794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22D496D-2204-4C3A-8C69-204F5CAE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4ADAD02-A773-4DE9-8FDC-18EB8767B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5E333C8-08E2-44D8-8CFE-B1E652CB9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9366171-5556-4FFF-890B-3789C40B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711-A929-420A-9338-7296D9035092}" type="datetimeFigureOut">
              <a:rPr lang="th-TH" smtClean="0"/>
              <a:t>25/02/64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5F377F2-4DA9-43AE-9A7A-5BA38022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2A8D20E-B2CB-471D-A12E-2F69A291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DE5F-7EF1-4D1D-BB6C-D5B582C8D5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662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A28F3B6-88FA-4CCC-96D8-99DC8F00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32A52D4F-92AE-4D17-9845-0B4320458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BB71D66-2B71-4197-8F93-142F2C11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DFA6871-06C7-465A-BD10-FE61C476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3711-A929-420A-9338-7296D9035092}" type="datetimeFigureOut">
              <a:rPr lang="th-TH" smtClean="0"/>
              <a:t>25/02/64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4FAA23C-40EC-4272-A90D-80A3BE71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1E40DE8-8DF8-4CAC-A33D-887AA3DE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DE5F-7EF1-4D1D-BB6C-D5B582C8D5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27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E7A375F-6737-4E25-A94F-0DF68AB5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0264A6F-1ACE-4020-8E8F-E9CF8CB9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F17DDA3-88F1-4511-AFC9-5EB27E33C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3711-A929-420A-9338-7296D9035092}" type="datetimeFigureOut">
              <a:rPr lang="th-TH" smtClean="0"/>
              <a:t>25/02/64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EEB1A5A-07C6-4132-B7B1-EC229A1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7E21C6A-540B-461E-A5D3-E960864D3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DE5F-7EF1-4D1D-BB6C-D5B582C8D5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503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86CBE1-24E3-4A5E-AECC-D86E342D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182" y="2493962"/>
            <a:ext cx="5624118" cy="3284538"/>
          </a:xfrm>
        </p:spPr>
        <p:txBody>
          <a:bodyPr anchor="b">
            <a:normAutofit/>
          </a:bodyPr>
          <a:lstStyle/>
          <a:p>
            <a:b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		 63010895 นายวีรภัทร  </a:t>
            </a:r>
            <a:r>
              <a:rPr lang="th-TH" sz="2700" b="0" i="0" u="none" strike="noStrike" dirty="0" err="1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อุ่ม</a:t>
            </a:r>
            <a: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อาษา</a:t>
            </a:r>
            <a:b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b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		 63010918 นายศ</a:t>
            </a:r>
            <a:r>
              <a:rPr lang="th-TH" sz="2700" b="0" i="0" u="none" strike="noStrike" dirty="0" err="1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ิว</a:t>
            </a:r>
            <a: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กร  น้อยสันโดษ</a:t>
            </a:r>
            <a:b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b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		 63010921 นายศุภกร  ทองบ่อ</a:t>
            </a:r>
            <a:br>
              <a:rPr lang="th-TH" sz="54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th-TH" dirty="0"/>
          </a:p>
        </p:txBody>
      </p:sp>
      <p:pic>
        <p:nvPicPr>
          <p:cNvPr id="19" name="Picture 3" descr="พื้นหลังรูปกราฟมีจุดย่อยเชิงนามธรรม">
            <a:extLst>
              <a:ext uri="{FF2B5EF4-FFF2-40B4-BE49-F238E27FC236}">
                <a16:creationId xmlns:a16="http://schemas.microsoft.com/office/drawing/2014/main" id="{2C71EBD1-184C-47AE-84EF-13486D692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8" r="19244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D52F2C7-A472-4189-A3DE-F7FE6FA57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11" b="90000" l="9968" r="89968">
                        <a14:foregroundMark x1="37524" y1="10337" x2="55794" y2="1898"/>
                        <a14:foregroundMark x1="59021" y1="3136" x2="66286" y2="14944"/>
                        <a14:foregroundMark x1="44127" y1="85506" x2="60127" y2="88539"/>
                        <a14:backgroundMark x1="57651" y1="337" x2="57651" y2="337"/>
                        <a14:backgroundMark x1="58794" y1="2360" x2="55238" y2="0"/>
                        <a14:backgroundMark x1="59746" y1="3034" x2="56508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18" y="0"/>
            <a:ext cx="4719691" cy="2667000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62F612BB-5FF2-4A19-8293-B301B78FF163}"/>
              </a:ext>
            </a:extLst>
          </p:cNvPr>
          <p:cNvSpPr txBox="1"/>
          <p:nvPr/>
        </p:nvSpPr>
        <p:spPr>
          <a:xfrm>
            <a:off x="5287463" y="769928"/>
            <a:ext cx="492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&amp; Electronic</a:t>
            </a:r>
          </a:p>
          <a:p>
            <a:r>
              <a:rPr lang="en-US" dirty="0"/>
              <a:t>Group9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4534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พื้นหลังรูปกราฟมีจุดย่อยเชิงนามธรรม">
            <a:extLst>
              <a:ext uri="{FF2B5EF4-FFF2-40B4-BE49-F238E27FC236}">
                <a16:creationId xmlns:a16="http://schemas.microsoft.com/office/drawing/2014/main" id="{2C71EBD1-184C-47AE-84EF-13486D692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8" r="19244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D52F2C7-A472-4189-A3DE-F7FE6FA57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11" b="90000" l="9968" r="89968">
                        <a14:foregroundMark x1="37524" y1="10337" x2="55794" y2="1898"/>
                        <a14:foregroundMark x1="59021" y1="3136" x2="66286" y2="14944"/>
                        <a14:foregroundMark x1="44127" y1="85506" x2="60127" y2="88539"/>
                        <a14:backgroundMark x1="57651" y1="337" x2="57651" y2="337"/>
                        <a14:backgroundMark x1="58794" y1="2360" x2="55238" y2="0"/>
                        <a14:backgroundMark x1="59746" y1="3034" x2="56508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18" y="0"/>
            <a:ext cx="4719691" cy="2667000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2345AA3-7DE7-4737-9060-5D21914E6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4" y="495300"/>
            <a:ext cx="8729335" cy="6172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0445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พื้นหลังรูปกราฟมีจุดย่อยเชิงนามธรรม">
            <a:extLst>
              <a:ext uri="{FF2B5EF4-FFF2-40B4-BE49-F238E27FC236}">
                <a16:creationId xmlns:a16="http://schemas.microsoft.com/office/drawing/2014/main" id="{2C71EBD1-184C-47AE-84EF-13486D692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8" r="19244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D52F2C7-A472-4189-A3DE-F7FE6FA57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11" b="90000" l="9968" r="89968">
                        <a14:foregroundMark x1="37524" y1="10337" x2="55794" y2="1898"/>
                        <a14:foregroundMark x1="59021" y1="3136" x2="66286" y2="14944"/>
                        <a14:foregroundMark x1="44127" y1="85506" x2="60127" y2="88539"/>
                        <a14:backgroundMark x1="57651" y1="337" x2="57651" y2="337"/>
                        <a14:backgroundMark x1="58794" y1="2360" x2="55238" y2="0"/>
                        <a14:backgroundMark x1="59746" y1="3034" x2="56508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18" y="0"/>
            <a:ext cx="4719691" cy="2667000"/>
          </a:xfrm>
          <a:prstGeom prst="rect">
            <a:avLst/>
          </a:prstGeom>
        </p:spPr>
      </p:pic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950D329-AE06-438B-B625-60BEF4D86C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90550"/>
            <a:ext cx="10043033" cy="59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9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พื้นหลังรูปกราฟมีจุดย่อยเชิงนามธรรม">
            <a:extLst>
              <a:ext uri="{FF2B5EF4-FFF2-40B4-BE49-F238E27FC236}">
                <a16:creationId xmlns:a16="http://schemas.microsoft.com/office/drawing/2014/main" id="{2C71EBD1-184C-47AE-84EF-13486D692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8" r="19244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D52F2C7-A472-4189-A3DE-F7FE6FA57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11" b="90000" l="9968" r="89968">
                        <a14:foregroundMark x1="37524" y1="10337" x2="55794" y2="1898"/>
                        <a14:foregroundMark x1="59021" y1="3136" x2="66286" y2="14944"/>
                        <a14:foregroundMark x1="44127" y1="85506" x2="60127" y2="88539"/>
                        <a14:backgroundMark x1="57651" y1="337" x2="57651" y2="337"/>
                        <a14:backgroundMark x1="58794" y1="2360" x2="55238" y2="0"/>
                        <a14:backgroundMark x1="59746" y1="3034" x2="56508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18" y="0"/>
            <a:ext cx="4719691" cy="2667000"/>
          </a:xfrm>
          <a:prstGeom prst="rect">
            <a:avLst/>
          </a:prstGeom>
        </p:spPr>
      </p:pic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8BFE315-9845-44C4-8267-5F35F9DA5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40" y="390525"/>
            <a:ext cx="7546405" cy="6076950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0E792A2-BE0B-4B08-9867-9984B146BABA}"/>
              </a:ext>
            </a:extLst>
          </p:cNvPr>
          <p:cNvSpPr txBox="1"/>
          <p:nvPr/>
        </p:nvSpPr>
        <p:spPr>
          <a:xfrm>
            <a:off x="8734425" y="3429000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ตรวจสอบโดยใช้</a:t>
            </a:r>
            <a:r>
              <a:rPr lang="en-GB" dirty="0"/>
              <a:t>node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248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พื้นหลังรูปกราฟมีจุดย่อยเชิงนามธรรม">
            <a:extLst>
              <a:ext uri="{FF2B5EF4-FFF2-40B4-BE49-F238E27FC236}">
                <a16:creationId xmlns:a16="http://schemas.microsoft.com/office/drawing/2014/main" id="{2C71EBD1-184C-47AE-84EF-13486D692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8" r="19244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D52F2C7-A472-4189-A3DE-F7FE6FA57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11" b="90000" l="9968" r="89968">
                        <a14:foregroundMark x1="37524" y1="10337" x2="55794" y2="1898"/>
                        <a14:foregroundMark x1="59021" y1="3136" x2="66286" y2="14944"/>
                        <a14:foregroundMark x1="44127" y1="85506" x2="60127" y2="88539"/>
                        <a14:backgroundMark x1="57651" y1="337" x2="57651" y2="337"/>
                        <a14:backgroundMark x1="58794" y1="2360" x2="55238" y2="0"/>
                        <a14:backgroundMark x1="59746" y1="3034" x2="56508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18" y="0"/>
            <a:ext cx="4719691" cy="266700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34C8F9E8-36DB-46D2-9095-199B227C19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93" t="26099" r="36865" b="32101"/>
          <a:stretch/>
        </p:blipFill>
        <p:spPr>
          <a:xfrm>
            <a:off x="690747" y="2017080"/>
            <a:ext cx="8684857" cy="4088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2970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พื้นหลังรูปกราฟมีจุดย่อยเชิงนามธรรม">
            <a:extLst>
              <a:ext uri="{FF2B5EF4-FFF2-40B4-BE49-F238E27FC236}">
                <a16:creationId xmlns:a16="http://schemas.microsoft.com/office/drawing/2014/main" id="{2C71EBD1-184C-47AE-84EF-13486D692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8" r="19244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D52F2C7-A472-4189-A3DE-F7FE6FA57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11" b="90000" l="9968" r="89968">
                        <a14:foregroundMark x1="37524" y1="10337" x2="55794" y2="1898"/>
                        <a14:foregroundMark x1="59021" y1="3136" x2="66286" y2="14944"/>
                        <a14:foregroundMark x1="44127" y1="85506" x2="60127" y2="88539"/>
                        <a14:backgroundMark x1="57651" y1="337" x2="57651" y2="337"/>
                        <a14:backgroundMark x1="58794" y1="2360" x2="55238" y2="0"/>
                        <a14:backgroundMark x1="59746" y1="3034" x2="56508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18" y="0"/>
            <a:ext cx="4719691" cy="266700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43E7A7B-9D3C-4636-B287-772E240A10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42" t="24028" r="38046" b="29305"/>
          <a:stretch/>
        </p:blipFill>
        <p:spPr>
          <a:xfrm>
            <a:off x="3135527" y="1828800"/>
            <a:ext cx="4719691" cy="3200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5527750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</Words>
  <Application>Microsoft Office PowerPoint</Application>
  <PresentationFormat>แบบจอกว้าง</PresentationFormat>
  <Paragraphs>4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Cordia New</vt:lpstr>
      <vt:lpstr>ธีมของ Office</vt:lpstr>
      <vt:lpstr>    63010895 นายวีรภัทร  อุ่มอาษา     63010918 นายศิวกร  น้อยสันโดษ     63010921 นายศุภกร  ทองบ่อ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63010895 นายวีรภัทร  อุ่มอาษา     63010918 นายศิวกร  น้อยสันโดษ     63010921 นายศุภกร  ทองบ่อ </dc:title>
  <dc:creator>SUPAKORN THONGBOR</dc:creator>
  <cp:lastModifiedBy>SUPAKORN THONGBOR</cp:lastModifiedBy>
  <cp:revision>3</cp:revision>
  <dcterms:created xsi:type="dcterms:W3CDTF">2021-02-25T03:04:14Z</dcterms:created>
  <dcterms:modified xsi:type="dcterms:W3CDTF">2021-02-25T04:31:05Z</dcterms:modified>
</cp:coreProperties>
</file>