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2FF931-B5B2-4D1C-B5E7-5A22BB3B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D70CD20-47B8-457F-BB22-FCD645271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5F7C58F-CA0B-4D36-B106-C997A66D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8098B86-787E-43D0-AF77-CD6458D1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B287D5-F6A8-4494-AA73-F656EC9F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70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BDB2EF-C266-4EC1-BEBF-0DE17E52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127400-EA16-4592-93BB-C5682FE7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BCFBFD-BA96-4915-A376-6E3500E0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7450C42-3663-41DF-ABE5-494E2394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E6AC2AA-6149-4BB1-A15C-B25FB5BE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64D1D7A-CE30-4AAE-8B14-3E2504FAA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5850F9B-E494-4E1C-BF09-07A14BBE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ED4BD1C-B062-4D8C-B0B3-5B23103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687B68-48B3-4A8D-B63A-1ACFD6DF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718343-D476-4D65-9BF9-98658AA4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FBDFB4-6929-46B0-BA09-92171AD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303588-C372-44BB-A23B-AB3BC0D9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8ED5721-C36C-49E9-91C6-5D503953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BAE769E-DD33-4187-94A9-575B2BC0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4C9DC24-9AF2-4182-BB4B-9BC67794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32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7F3FDD-44E3-47BE-9C41-45BA0F3B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6C71B87-691F-4877-A6DC-C3196C35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4FEED5-8680-40B1-A752-FC753DB1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88532C-E2FE-4627-AA10-B23C09B7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F06941C-8B39-4B9C-8267-3266BD25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10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F2C99B-739C-4A21-BF28-DBC39F6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5E2A18C-1B25-457D-BB35-8BFABBF9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C483595-4C64-40FA-8495-BB25B454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263F981-F30D-4C6E-A373-F9291820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8F906EE-9F62-4D06-9408-F3B62A9F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408E272-21C9-4068-8F10-EAC86019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90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C7E8B0-E0BA-411C-8599-CFFABC91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6BCC145-A572-43A4-BE9D-4AA6E5E2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A79AA13-2A75-4F04-937D-08C0BF03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654F3D9-D061-4D87-865C-578946E24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AB0FD4D-8CD5-4F13-AEF4-24A4E12D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8F3E545-F7B2-459F-A58A-89FD3BFE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767BA33-028E-44F0-9338-CDD550F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5232841-6063-497B-90A9-E10796D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63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958650-9E1C-44EB-BFB6-6E286DC0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4DA9D23-F591-4BAD-8A2B-16F3D1FC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384C697-21E2-469D-94BE-5252D386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DA6B1BE-F3BC-41CB-B109-02E7F6C6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B774A7C-C932-49E3-8C0F-E6F953F7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D6441CD-204C-4978-9A9F-2C4C3DE2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8B3B938-C5F4-4784-9225-00C5F71F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04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A99B7CD-F442-4685-BC87-13DD1C18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0D7E5B-696B-42A5-AB3A-1B8D37BF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C5FCFE9-0148-4ECF-AED6-C28ECECC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5820535-B7A1-4504-9433-00566AC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FDE22F-8600-4F35-AF6C-0CA0E629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2DF140A-A0B2-468D-B114-7FE8AEE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085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C59AD4-DF0F-4768-B9B6-626CD7D1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7664C10-A1E8-4B7E-95E9-85DC86EDE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FF74081-949D-4193-A45D-E4F76387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F980247-BD50-4AC3-8410-99784428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CF9103F-5C53-4759-8874-355E8C61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EF89E5-F31D-4CB2-8988-C3FEA6C8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338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B1525F0-241B-4A3D-ADBF-4FDB39BE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EB67893-06C8-4E25-9BD8-B6F31B30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659A13-2E32-4CEA-B4E6-BC18283F9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BB2-7AC5-45A5-920A-C73212B51B1F}" type="datetimeFigureOut">
              <a:rPr lang="th-TH" smtClean="0"/>
              <a:t>19/02/64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A986BCC-1266-4EF7-8C2F-BA27CC75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B91445-CF38-4DED-A673-B2E4C6C4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E02F-6CF9-4021-990E-AC01735C2A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60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182" y="2493962"/>
            <a:ext cx="5624118" cy="3284538"/>
          </a:xfrm>
        </p:spPr>
        <p:txBody>
          <a:bodyPr anchor="b">
            <a:normAutofit/>
          </a:bodyPr>
          <a:lstStyle/>
          <a:p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63010895 นายวีรภัทร  </a:t>
            </a:r>
            <a:r>
              <a:rPr lang="th-TH" sz="2700" b="0" i="0" u="none" strike="noStrike" dirty="0" err="1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อุ่ม</a:t>
            </a: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อาษา</a:t>
            </a: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63010918 นายศ</a:t>
            </a:r>
            <a:r>
              <a:rPr lang="th-TH" sz="2700" b="0" i="0" u="none" strike="noStrike" dirty="0" err="1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ิว</a:t>
            </a: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กร  น้อยสันโดษ</a:t>
            </a: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7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		 63010921 นายศุภกร  ทองบ่อ</a:t>
            </a:r>
            <a:br>
              <a:rPr lang="th-TH" sz="5400" b="0" i="0" u="none" strike="noStrike" dirty="0">
                <a:solidFill>
                  <a:srgbClr val="000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dirty="0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D52F2C7-A472-4189-A3DE-F7FE6FA5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1" b="90000" l="9968" r="89968">
                        <a14:foregroundMark x1="37524" y1="10337" x2="55794" y2="1898"/>
                        <a14:foregroundMark x1="59021" y1="3136" x2="66286" y2="14944"/>
                        <a14:foregroundMark x1="44127" y1="85506" x2="60127" y2="88539"/>
                        <a14:backgroundMark x1="57651" y1="337" x2="57651" y2="337"/>
                        <a14:backgroundMark x1="58794" y1="2360" x2="55238" y2="0"/>
                        <a14:backgroundMark x1="59746" y1="3034" x2="56508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18" y="0"/>
            <a:ext cx="4719691" cy="266700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2F612BB-5FF2-4A19-8293-B301B78FF163}"/>
              </a:ext>
            </a:extLst>
          </p:cNvPr>
          <p:cNvSpPr txBox="1"/>
          <p:nvPr/>
        </p:nvSpPr>
        <p:spPr>
          <a:xfrm>
            <a:off x="5287463" y="769928"/>
            <a:ext cx="492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&amp; Electronic</a:t>
            </a:r>
          </a:p>
          <a:p>
            <a:r>
              <a:rPr lang="en-US" dirty="0"/>
              <a:t>Group9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5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88B6B98-5866-43EB-A811-A02AB96D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th-TH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CF7D4F11-FC09-4ED5-BEAB-BBE6E9DCA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9629" r="34666" b="37482"/>
          <a:stretch/>
        </p:blipFill>
        <p:spPr>
          <a:xfrm>
            <a:off x="650240" y="411480"/>
            <a:ext cx="5527040" cy="2941320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D8B396A2-AA9A-4AB4-B449-E5F016029E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t="19630" r="31499" b="41037"/>
          <a:stretch/>
        </p:blipFill>
        <p:spPr>
          <a:xfrm>
            <a:off x="6177280" y="3281998"/>
            <a:ext cx="5191759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88B6B98-5866-43EB-A811-A02AB96D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th-TH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D4AECA4-6F41-4821-A194-81BEA30CC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57" y="612267"/>
            <a:ext cx="7311087" cy="51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88B6B98-5866-43EB-A811-A02AB96D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th-TH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9" name="รูปภาพ 8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4FFDEC7-5525-4427-88EE-A9226B829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27" y="0"/>
            <a:ext cx="8429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86CBE1-24E3-4A5E-AECC-D86E342D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88B6B98-5866-43EB-A811-A02AB96D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th-TH"/>
          </a:p>
        </p:txBody>
      </p:sp>
      <p:pic>
        <p:nvPicPr>
          <p:cNvPr id="19" name="Picture 3" descr="พื้นหลังรูปกราฟมีจุดย่อยเชิงนามธรรม">
            <a:extLst>
              <a:ext uri="{FF2B5EF4-FFF2-40B4-BE49-F238E27FC236}">
                <a16:creationId xmlns:a16="http://schemas.microsoft.com/office/drawing/2014/main" id="{2C71EBD1-184C-47AE-84EF-13486D692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8" r="1924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A0A2E70-B093-4F8F-A992-E4D42B0A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t="32446" r="36507" b="32477"/>
          <a:stretch/>
        </p:blipFill>
        <p:spPr>
          <a:xfrm>
            <a:off x="136056" y="195263"/>
            <a:ext cx="6833704" cy="2485707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C1F4826-25D7-4630-8B8C-884FEB38E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277" r="34366" b="32476"/>
          <a:stretch/>
        </p:blipFill>
        <p:spPr>
          <a:xfrm>
            <a:off x="136056" y="4167586"/>
            <a:ext cx="6833704" cy="2485708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109476F-8610-4DF5-A0A7-9AB0C9F806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32032" r="32669" b="32476"/>
          <a:stretch/>
        </p:blipFill>
        <p:spPr>
          <a:xfrm>
            <a:off x="6461760" y="2421951"/>
            <a:ext cx="5730240" cy="1958361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0DF75B2-3FB1-4D34-B0FC-DBC6AC0FC78C}"/>
              </a:ext>
            </a:extLst>
          </p:cNvPr>
          <p:cNvSpPr txBox="1"/>
          <p:nvPr/>
        </p:nvSpPr>
        <p:spPr>
          <a:xfrm>
            <a:off x="7426960" y="34544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BD6A7D9-034B-4A3A-9352-BA87AFF679AC}"/>
              </a:ext>
            </a:extLst>
          </p:cNvPr>
          <p:cNvSpPr txBox="1"/>
          <p:nvPr/>
        </p:nvSpPr>
        <p:spPr>
          <a:xfrm>
            <a:off x="6681306" y="6324620"/>
            <a:ext cx="47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3440F8D-09BA-4D09-84C1-ED31171FCDDE}"/>
              </a:ext>
            </a:extLst>
          </p:cNvPr>
          <p:cNvSpPr txBox="1"/>
          <p:nvPr/>
        </p:nvSpPr>
        <p:spPr>
          <a:xfrm>
            <a:off x="10586720" y="190991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4573659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แบบจอกว้าง</PresentationFormat>
  <Paragraphs>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Cordia New</vt:lpstr>
      <vt:lpstr>ธีมของ Office</vt:lpstr>
      <vt:lpstr>    63010895 นายวีรภัทร  อุ่มอาษา     63010918 นายศิวกร  น้อยสันโดษ     63010921 นายศุภกร  ทองบ่อ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63010895 นายวีรภัทร  อุ่มอาษา     63010918 นายศิวกร  น้อยสันโดษ     63010921 นายศุภกร  ทองบ่อ </dc:title>
  <dc:creator>SUPAKORN THONGBOR</dc:creator>
  <cp:lastModifiedBy>SUPAKORN THONGBOR</cp:lastModifiedBy>
  <cp:revision>2</cp:revision>
  <dcterms:created xsi:type="dcterms:W3CDTF">2021-02-19T07:23:33Z</dcterms:created>
  <dcterms:modified xsi:type="dcterms:W3CDTF">2021-02-19T07:42:00Z</dcterms:modified>
</cp:coreProperties>
</file>