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740627569_2880x1920.jpg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996267730_2880x1920.jpg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17931575_1991x1322.jpg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efferson Gomes…"/>
          <p:cNvSpPr txBox="1">
            <a:spLocks noGrp="1"/>
          </p:cNvSpPr>
          <p:nvPr>
            <p:ph type="body" idx="21"/>
          </p:nvPr>
        </p:nvSpPr>
        <p:spPr>
          <a:xfrm>
            <a:off x="1206499" y="7911323"/>
            <a:ext cx="21971002" cy="40041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57200" indent="-457200">
              <a:lnSpc>
                <a:spcPct val="120000"/>
              </a:lnSpc>
              <a:buSzPct val="123000"/>
              <a:buChar char="•"/>
              <a:defRPr sz="4200"/>
            </a:pPr>
            <a:r>
              <a:rPr dirty="0"/>
              <a:t>Jefferson Gomes</a:t>
            </a:r>
          </a:p>
          <a:p>
            <a:pPr marL="457200" indent="-457200">
              <a:lnSpc>
                <a:spcPct val="120000"/>
              </a:lnSpc>
              <a:buSzPct val="123000"/>
              <a:buChar char="•"/>
              <a:defRPr sz="4200"/>
            </a:pPr>
            <a:r>
              <a:rPr dirty="0" err="1"/>
              <a:t>Monick</a:t>
            </a:r>
            <a:r>
              <a:rPr dirty="0"/>
              <a:t> Hellen</a:t>
            </a:r>
          </a:p>
          <a:p>
            <a:pPr marL="457200" indent="-457200">
              <a:lnSpc>
                <a:spcPct val="120000"/>
              </a:lnSpc>
              <a:buSzPct val="123000"/>
              <a:buChar char="•"/>
              <a:defRPr sz="4200"/>
            </a:pPr>
            <a:r>
              <a:rPr dirty="0"/>
              <a:t>Daniel</a:t>
            </a:r>
            <a:r>
              <a:rPr lang="en-US" dirty="0"/>
              <a:t> Soares</a:t>
            </a:r>
            <a:endParaRPr dirty="0"/>
          </a:p>
          <a:p>
            <a:pPr marL="457200" indent="-457200">
              <a:lnSpc>
                <a:spcPct val="120000"/>
              </a:lnSpc>
              <a:buSzPct val="123000"/>
              <a:buChar char="•"/>
              <a:defRPr sz="4200"/>
            </a:pPr>
            <a:r>
              <a:rPr dirty="0"/>
              <a:t>Robson Batista</a:t>
            </a:r>
          </a:p>
        </p:txBody>
      </p:sp>
      <p:sp>
        <p:nvSpPr>
          <p:cNvPr id="152" name="Projeto Integrador"/>
          <p:cNvSpPr txBox="1">
            <a:spLocks noGrp="1"/>
          </p:cNvSpPr>
          <p:nvPr>
            <p:ph type="ctrTitle"/>
          </p:nvPr>
        </p:nvSpPr>
        <p:spPr>
          <a:xfrm>
            <a:off x="1206496" y="233141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Projeto Integrador</a:t>
            </a:r>
          </a:p>
        </p:txBody>
      </p:sp>
      <p:sp>
        <p:nvSpPr>
          <p:cNvPr id="153" name="SITE DE CURSOS ONLINE"/>
          <p:cNvSpPr txBox="1">
            <a:spLocks noGrp="1"/>
          </p:cNvSpPr>
          <p:nvPr>
            <p:ph type="subTitle" sz="quarter" idx="1"/>
          </p:nvPr>
        </p:nvSpPr>
        <p:spPr>
          <a:xfrm>
            <a:off x="1206499" y="5341119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1F38"/>
                </a:solidFill>
              </a:defRPr>
            </a:lvl1pPr>
          </a:lstStyle>
          <a:p>
            <a:r>
              <a:t>SITE DE CURSOS ONLINE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otivaçõ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Motivações</a:t>
            </a:r>
          </a:p>
        </p:txBody>
      </p:sp>
      <p:pic>
        <p:nvPicPr>
          <p:cNvPr id="156" name="Screenshot 2020-12-09 at 21.18.42.png" descr="Screenshot 2020-12-09 at 21.18.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63" y="3837042"/>
            <a:ext cx="16446874" cy="7529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Motivaçõ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Motivações</a:t>
            </a:r>
          </a:p>
        </p:txBody>
      </p:sp>
      <p:pic>
        <p:nvPicPr>
          <p:cNvPr id="159" name="Screenshot 2020-12-09 at 21.21.17.png" descr="Screenshot 2020-12-09 at 21.21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371" y="3541005"/>
            <a:ext cx="17497258" cy="8691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ur World of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World of Learning</a:t>
            </a:r>
          </a:p>
        </p:txBody>
      </p:sp>
      <p:pic>
        <p:nvPicPr>
          <p:cNvPr id="162" name="owl.psd" descr="owl.ps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777" y="3679587"/>
            <a:ext cx="8060446" cy="7040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shot 2020-11-28 at 20.34.46.png" descr="Screenshot 2020-11-28 at 20.34.46.png"/>
          <p:cNvPicPr>
            <a:picLocks noChangeAspect="1"/>
          </p:cNvPicPr>
          <p:nvPr/>
        </p:nvPicPr>
        <p:blipFill>
          <a:blip r:embed="rId3"/>
          <a:srcRect l="5381" t="1917" r="39801" b="57005"/>
          <a:stretch>
            <a:fillRect/>
          </a:stretch>
        </p:blipFill>
        <p:spPr>
          <a:xfrm>
            <a:off x="9352756" y="10942505"/>
            <a:ext cx="5780136" cy="1902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Personalizar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Helvetica Neue</vt:lpstr>
      <vt:lpstr>Helvetica Neue Medium</vt:lpstr>
      <vt:lpstr>30_BasicColor</vt:lpstr>
      <vt:lpstr>Projeto Integrador</vt:lpstr>
      <vt:lpstr>Motivações</vt:lpstr>
      <vt:lpstr>Motivações</vt:lpstr>
      <vt:lpstr>Our World of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cp:lastModifiedBy>Daniel Soares</cp:lastModifiedBy>
  <cp:revision>2</cp:revision>
  <dcterms:modified xsi:type="dcterms:W3CDTF">2020-12-10T21:53:49Z</dcterms:modified>
</cp:coreProperties>
</file>