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4" r:id="rId8"/>
    <p:sldId id="266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94660"/>
  </p:normalViewPr>
  <p:slideViewPr>
    <p:cSldViewPr snapToGrid="0">
      <p:cViewPr>
        <p:scale>
          <a:sx n="66" d="100"/>
          <a:sy n="66" d="100"/>
        </p:scale>
        <p:origin x="105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BF4F-6CAD-4A29-B6D7-D103ABF61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8D1FF-A60C-4923-9075-3AC8838BB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4568-3C7A-4EB6-B896-0E730243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4F46-908B-43AE-91C9-A8CBC1A1F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02C41-FE7C-4430-8C89-0D35D0ED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2071E-0A62-4B52-A9CC-55BE0C68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2FCB-EEFC-4929-A83F-A6D1D39C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12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0B32-3D9C-43B3-9C17-C4F83CED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1E5B6-6212-438C-9C3C-12E620BDE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00E1-605A-46D8-8720-2A6A994A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4F46-908B-43AE-91C9-A8CBC1A1F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E06C-AD0E-4826-A90F-1E0D734C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A44F1-B906-483D-AB05-359B2234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2FCB-EEFC-4929-A83F-A6D1D39C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67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44CD7-F8A6-4CEC-808F-1A78CF3F4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2093C-A383-44F6-BDA9-94DE324A5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75CD-6724-4628-8F71-F6B84392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4F46-908B-43AE-91C9-A8CBC1A1F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DB658-6DE2-4ADE-B905-492D2DAB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85F42-7619-424D-9BAB-F669D78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2FCB-EEFC-4929-A83F-A6D1D39C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31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071C-F967-4B3F-A208-F7E03F61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FDF5-8F60-4F2E-80BA-A0B65244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B8C1-7B88-4B59-8CA2-727D997A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4F46-908B-43AE-91C9-A8CBC1A1F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A4DA-9AA7-42DE-A558-5B60A0BF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E5177-804B-4395-A966-43766B9E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2FCB-EEFC-4929-A83F-A6D1D39C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12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F310-241F-4491-8071-F8BD0C96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02741-523B-40DF-A5E1-86181E42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6864B-D052-4FE5-9966-0BC83805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4F46-908B-43AE-91C9-A8CBC1A1F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E1A48-1F4C-4FD5-A3C4-D4B0F1F2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A5E16-3A9C-44DF-A082-42F7EF9C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2FCB-EEFC-4929-A83F-A6D1D39C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5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C23F-1EB0-4602-AB31-042A16DC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1AC2-F17C-450B-B3D3-AD331DE1A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DBB60-8391-4547-AC0D-A42158F9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4153D-A5C2-42AB-A72F-E95A1B5E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4F46-908B-43AE-91C9-A8CBC1A1F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E3075-072A-4B50-BC24-C139915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0740D-4AB4-4C6B-8AB3-3774F7A3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2FCB-EEFC-4929-A83F-A6D1D39C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70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796C-ACAC-49DD-9B2F-52E3F1E0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D725-97C8-4E81-B42A-77BEB0C6D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C51C8-0959-4E04-AC93-83F2DC3C6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4B953-B8A2-4A16-859E-606D5F12F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0A312-262D-4C84-8682-C79928CF8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01605-84AB-4200-8D50-56D4EF1B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4F46-908B-43AE-91C9-A8CBC1A1F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36D83-DFF9-4BCE-95DC-0B17D1BB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E2352-97E3-44DA-9E3E-245FB732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2FCB-EEFC-4929-A83F-A6D1D39C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1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E777-0090-4344-9118-17A0D87A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0D595-164D-4A44-A189-91036338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4F46-908B-43AE-91C9-A8CBC1A1F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5EA1E-7B9C-4E41-9DCB-16CB1F8A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4C824-B065-44AB-BB6C-315383F3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2FCB-EEFC-4929-A83F-A6D1D39C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3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5AC80-F52F-4291-9DEE-0243A1BE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4F46-908B-43AE-91C9-A8CBC1A1F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CB5F5-62CD-4926-9A2D-8624C69E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F6464-C726-4DDF-908B-A2875BC2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2FCB-EEFC-4929-A83F-A6D1D39C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5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D095-0A51-4ECD-97EA-269F803A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F720-29A7-41E5-B9DC-592787369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D6F05-763D-407A-B02D-827AF2462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BCB14-CC99-4969-9594-9D1FF757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4F46-908B-43AE-91C9-A8CBC1A1F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CC6E4-3AAD-4582-99E7-4C1B3278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2C485-E94A-46A0-855E-046C6FE5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2FCB-EEFC-4929-A83F-A6D1D39C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0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B60C-E804-4A89-A64A-342CF470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72B6A-D724-4F0D-8843-D65E047C3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D7B7D-2A5C-42D8-A4E4-6799F233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4CA09-6634-4877-B7BE-F1406F6B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4F46-908B-43AE-91C9-A8CBC1A1F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AD4ED-605B-4AC2-9BA4-59B24209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298F4-69AB-4AAE-8687-26EE8D30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2FCB-EEFC-4929-A83F-A6D1D39C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E0DB4-F25F-4D28-AB98-57E735EC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E21FA-579F-46BA-B347-E57E3471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19BA-3730-479C-8A58-E0DC68CBC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4F46-908B-43AE-91C9-A8CBC1A1F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4639-FEE7-4007-9872-6A3828CDB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4DBB8-3499-4CA7-822D-A4344F7FD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52FCB-EEFC-4929-A83F-A6D1D39C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23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BFD71A-6F6E-4A0F-A4AA-A6F1D963A76F}"/>
              </a:ext>
            </a:extLst>
          </p:cNvPr>
          <p:cNvSpPr/>
          <p:nvPr/>
        </p:nvSpPr>
        <p:spPr>
          <a:xfrm>
            <a:off x="638175" y="703779"/>
            <a:ext cx="1438275" cy="1590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AF5A5F-5A1C-465C-8D3B-2F5416921239}"/>
              </a:ext>
            </a:extLst>
          </p:cNvPr>
          <p:cNvSpPr/>
          <p:nvPr/>
        </p:nvSpPr>
        <p:spPr>
          <a:xfrm>
            <a:off x="728662" y="1162049"/>
            <a:ext cx="1257300" cy="542925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App.js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F5BEB-4A5E-4CDA-8E42-534B94EBDFB3}"/>
              </a:ext>
            </a:extLst>
          </p:cNvPr>
          <p:cNvSpPr txBox="1"/>
          <p:nvPr/>
        </p:nvSpPr>
        <p:spPr>
          <a:xfrm>
            <a:off x="962025" y="33444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Index.js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F8E64-06BD-4FD5-A4DB-25B6FD319E32}"/>
              </a:ext>
            </a:extLst>
          </p:cNvPr>
          <p:cNvSpPr/>
          <p:nvPr/>
        </p:nvSpPr>
        <p:spPr>
          <a:xfrm>
            <a:off x="3262311" y="738187"/>
            <a:ext cx="1438275" cy="2252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F27C5-F7E8-4FFB-B8FD-FA4A8F07A938}"/>
              </a:ext>
            </a:extLst>
          </p:cNvPr>
          <p:cNvSpPr txBox="1"/>
          <p:nvPr/>
        </p:nvSpPr>
        <p:spPr>
          <a:xfrm>
            <a:off x="3605210" y="26685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App.js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59783C-8B0A-47F9-9EE6-829AC175A6EF}"/>
              </a:ext>
            </a:extLst>
          </p:cNvPr>
          <p:cNvSpPr/>
          <p:nvPr/>
        </p:nvSpPr>
        <p:spPr>
          <a:xfrm>
            <a:off x="3371847" y="881061"/>
            <a:ext cx="1257300" cy="43338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Top.js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42872D-DA0D-4F68-8ABF-BA96218A0BB3}"/>
              </a:ext>
            </a:extLst>
          </p:cNvPr>
          <p:cNvSpPr/>
          <p:nvPr/>
        </p:nvSpPr>
        <p:spPr>
          <a:xfrm>
            <a:off x="3371847" y="1414459"/>
            <a:ext cx="1257300" cy="43338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Mid.js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90C886-4629-4D08-936C-D5B8A112D4A3}"/>
              </a:ext>
            </a:extLst>
          </p:cNvPr>
          <p:cNvSpPr/>
          <p:nvPr/>
        </p:nvSpPr>
        <p:spPr>
          <a:xfrm>
            <a:off x="3352800" y="1935954"/>
            <a:ext cx="1257300" cy="43338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Bottom.js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DD3E2E-CD8F-436A-B458-05760166C825}"/>
              </a:ext>
            </a:extLst>
          </p:cNvPr>
          <p:cNvSpPr/>
          <p:nvPr/>
        </p:nvSpPr>
        <p:spPr>
          <a:xfrm>
            <a:off x="3352800" y="2447092"/>
            <a:ext cx="1257300" cy="43338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Footer.js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24E9B-9AF5-4C33-A69A-BF9B632F2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547733"/>
            <a:ext cx="5324475" cy="10037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E32D5C-D413-46A8-AE73-5F37B752D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090" y="2116690"/>
            <a:ext cx="4775035" cy="10941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EA7DE7-CB09-4BC2-8E9A-4C265E3C6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4143376"/>
            <a:ext cx="7562853" cy="25872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C0C37B-8624-4D07-99F0-5AFFB26AF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1" y="4563547"/>
            <a:ext cx="5629275" cy="143404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A0D039-3A47-45E9-B835-A0CE2AAAB561}"/>
              </a:ext>
            </a:extLst>
          </p:cNvPr>
          <p:cNvCxnSpPr>
            <a:cxnSpLocks/>
          </p:cNvCxnSpPr>
          <p:nvPr/>
        </p:nvCxnSpPr>
        <p:spPr>
          <a:xfrm>
            <a:off x="1985962" y="1444102"/>
            <a:ext cx="1276349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2F9DC4-F5AB-4ED4-BC6D-BE2A83F4C05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00586" y="1049618"/>
            <a:ext cx="1528764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68C5B1-D958-447F-A239-20B3D2CCA1C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700586" y="1653501"/>
            <a:ext cx="2192504" cy="101028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E93D29-9C4A-4B90-B3E3-A583780813AB}"/>
              </a:ext>
            </a:extLst>
          </p:cNvPr>
          <p:cNvCxnSpPr>
            <a:cxnSpLocks/>
          </p:cNvCxnSpPr>
          <p:nvPr/>
        </p:nvCxnSpPr>
        <p:spPr>
          <a:xfrm>
            <a:off x="4696699" y="2202148"/>
            <a:ext cx="1713626" cy="215131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9622BF-76EB-45C3-B13A-DD51EDA709CD}"/>
              </a:ext>
            </a:extLst>
          </p:cNvPr>
          <p:cNvCxnSpPr>
            <a:cxnSpLocks/>
          </p:cNvCxnSpPr>
          <p:nvPr/>
        </p:nvCxnSpPr>
        <p:spPr>
          <a:xfrm>
            <a:off x="3932317" y="3020196"/>
            <a:ext cx="0" cy="14502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51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98CF13-C1B6-417F-9AA6-223578E7EB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B6973-27D6-48B1-928C-C4A8957B299A}"/>
              </a:ext>
            </a:extLst>
          </p:cNvPr>
          <p:cNvSpPr txBox="1"/>
          <p:nvPr/>
        </p:nvSpPr>
        <p:spPr>
          <a:xfrm>
            <a:off x="133350" y="167085"/>
            <a:ext cx="11915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Son basically parent er </a:t>
            </a:r>
            <a:r>
              <a:rPr lang="en-US" sz="2000" dirty="0" err="1">
                <a:solidFill>
                  <a:srgbClr val="FFFF00"/>
                </a:solidFill>
              </a:rPr>
              <a:t>kkhetre</a:t>
            </a:r>
            <a:r>
              <a:rPr lang="en-US" sz="2000" dirty="0">
                <a:solidFill>
                  <a:srgbClr val="FFFF00"/>
                </a:solidFill>
              </a:rPr>
              <a:t> logic ta ki  : </a:t>
            </a:r>
            <a:r>
              <a:rPr lang="en-US" sz="2000" dirty="0" err="1">
                <a:solidFill>
                  <a:srgbClr val="FFFF00"/>
                </a:solidFill>
              </a:rPr>
              <a:t>Dek</a:t>
            </a:r>
            <a:r>
              <a:rPr lang="en-US" sz="2000" dirty="0">
                <a:solidFill>
                  <a:srgbClr val="FFFF00"/>
                </a:solidFill>
              </a:rPr>
              <a:t> erm sob </a:t>
            </a:r>
            <a:r>
              <a:rPr lang="en-US" sz="2000" dirty="0" err="1">
                <a:solidFill>
                  <a:srgbClr val="FFFF00"/>
                </a:solidFill>
              </a:rPr>
              <a:t>khetre</a:t>
            </a:r>
            <a:r>
              <a:rPr lang="en-US" sz="2000" dirty="0">
                <a:solidFill>
                  <a:srgbClr val="FFFF00"/>
                </a:solidFill>
              </a:rPr>
              <a:t> parent </a:t>
            </a:r>
            <a:r>
              <a:rPr lang="en-US" sz="2000" dirty="0" err="1">
                <a:solidFill>
                  <a:srgbClr val="FFFF00"/>
                </a:solidFill>
              </a:rPr>
              <a:t>ei</a:t>
            </a:r>
            <a:r>
              <a:rPr lang="en-US" sz="2000" dirty="0">
                <a:solidFill>
                  <a:srgbClr val="FFFF00"/>
                </a:solidFill>
              </a:rPr>
              <a:t> main data storage structure </a:t>
            </a:r>
            <a:r>
              <a:rPr lang="en-US" sz="2000" dirty="0" err="1">
                <a:solidFill>
                  <a:srgbClr val="FFFF00"/>
                </a:solidFill>
              </a:rPr>
              <a:t>banabo</a:t>
            </a:r>
            <a:r>
              <a:rPr lang="en-US" sz="2000" dirty="0">
                <a:solidFill>
                  <a:srgbClr val="FFFF00"/>
                </a:solidFill>
              </a:rPr>
              <a:t>. Mane jamon er </a:t>
            </a:r>
            <a:r>
              <a:rPr lang="en-US" sz="2000" dirty="0" err="1">
                <a:solidFill>
                  <a:srgbClr val="FFFF00"/>
                </a:solidFill>
              </a:rPr>
              <a:t>khetre</a:t>
            </a:r>
            <a:r>
              <a:rPr lang="en-US" sz="2000" dirty="0">
                <a:solidFill>
                  <a:srgbClr val="FFFF00"/>
                </a:solidFill>
              </a:rPr>
              <a:t> app.js -</a:t>
            </a:r>
            <a:r>
              <a:rPr lang="en-US" sz="2000" dirty="0" err="1">
                <a:solidFill>
                  <a:srgbClr val="FFFF00"/>
                </a:solidFill>
              </a:rPr>
              <a:t>ei</a:t>
            </a:r>
            <a:r>
              <a:rPr lang="en-US" sz="2000" dirty="0">
                <a:solidFill>
                  <a:srgbClr val="FFFF00"/>
                </a:solidFill>
              </a:rPr>
              <a:t> declare kore </a:t>
            </a:r>
            <a:r>
              <a:rPr lang="en-US" sz="2000" dirty="0" err="1">
                <a:solidFill>
                  <a:srgbClr val="FFFF00"/>
                </a:solidFill>
              </a:rPr>
              <a:t>rakbo</a:t>
            </a:r>
            <a:r>
              <a:rPr lang="en-US" sz="2000" dirty="0">
                <a:solidFill>
                  <a:srgbClr val="FFFF00"/>
                </a:solidFill>
              </a:rPr>
              <a:t> images </a:t>
            </a:r>
            <a:r>
              <a:rPr lang="en-US" sz="2000" dirty="0" err="1">
                <a:solidFill>
                  <a:srgbClr val="FFFF00"/>
                </a:solidFill>
              </a:rPr>
              <a:t>ar</a:t>
            </a:r>
            <a:r>
              <a:rPr lang="en-US" sz="2000" dirty="0">
                <a:solidFill>
                  <a:srgbClr val="FFFF00"/>
                </a:solidFill>
              </a:rPr>
              <a:t> data r array/object gulo. Seta </a:t>
            </a:r>
            <a:r>
              <a:rPr lang="en-US" sz="2000" dirty="0" err="1">
                <a:solidFill>
                  <a:srgbClr val="FFFF00"/>
                </a:solidFill>
              </a:rPr>
              <a:t>ke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tarpor</a:t>
            </a:r>
            <a:r>
              <a:rPr lang="en-US" sz="2000" dirty="0">
                <a:solidFill>
                  <a:srgbClr val="FFFF00"/>
                </a:solidFill>
              </a:rPr>
              <a:t> bottom e prop </a:t>
            </a:r>
            <a:r>
              <a:rPr lang="en-US" sz="2000" dirty="0" err="1">
                <a:solidFill>
                  <a:srgbClr val="FFFF00"/>
                </a:solidFill>
              </a:rPr>
              <a:t>hisabe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patia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debo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karon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okanai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lagbe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Ar</a:t>
            </a:r>
            <a:r>
              <a:rPr lang="en-US" sz="2000" dirty="0">
                <a:solidFill>
                  <a:srgbClr val="FFFF00"/>
                </a:solidFill>
              </a:rPr>
              <a:t> oi mid ta , parent er </a:t>
            </a:r>
            <a:r>
              <a:rPr lang="en-US" sz="2000" dirty="0" err="1">
                <a:solidFill>
                  <a:srgbClr val="FFFF00"/>
                </a:solidFill>
              </a:rPr>
              <a:t>ei</a:t>
            </a:r>
            <a:r>
              <a:rPr lang="en-US" sz="2000" dirty="0">
                <a:solidFill>
                  <a:srgbClr val="FFFF00"/>
                </a:solidFill>
              </a:rPr>
              <a:t> data structure gulo k update </a:t>
            </a:r>
            <a:r>
              <a:rPr lang="en-US" sz="2000" dirty="0" err="1">
                <a:solidFill>
                  <a:srgbClr val="FFFF00"/>
                </a:solidFill>
              </a:rPr>
              <a:t>korbe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Mane </a:t>
            </a:r>
            <a:r>
              <a:rPr lang="en-US" sz="2000" dirty="0" err="1">
                <a:solidFill>
                  <a:srgbClr val="FFFF00"/>
                </a:solidFill>
              </a:rPr>
              <a:t>bapar</a:t>
            </a:r>
            <a:r>
              <a:rPr lang="en-US" sz="2000" dirty="0">
                <a:solidFill>
                  <a:srgbClr val="FFFF00"/>
                </a:solidFill>
              </a:rPr>
              <a:t> ta erm </a:t>
            </a:r>
            <a:r>
              <a:rPr lang="en-US" sz="2000" dirty="0" err="1">
                <a:solidFill>
                  <a:srgbClr val="FFFF00"/>
                </a:solidFill>
              </a:rPr>
              <a:t>hbe</a:t>
            </a:r>
            <a:r>
              <a:rPr lang="en-US" sz="2000" dirty="0">
                <a:solidFill>
                  <a:srgbClr val="FFFF00"/>
                </a:solidFill>
              </a:rPr>
              <a:t> j </a:t>
            </a:r>
            <a:r>
              <a:rPr lang="en-US" sz="2000" dirty="0" err="1">
                <a:solidFill>
                  <a:srgbClr val="FFFF00"/>
                </a:solidFill>
              </a:rPr>
              <a:t>jkn</a:t>
            </a:r>
            <a:r>
              <a:rPr lang="en-US" sz="2000" dirty="0">
                <a:solidFill>
                  <a:srgbClr val="FFFF00"/>
                </a:solidFill>
              </a:rPr>
              <a:t> site ta first render he </a:t>
            </a:r>
            <a:r>
              <a:rPr lang="en-US" sz="2000" dirty="0" err="1">
                <a:solidFill>
                  <a:srgbClr val="FFFF00"/>
                </a:solidFill>
              </a:rPr>
              <a:t>tkn</a:t>
            </a:r>
            <a:r>
              <a:rPr lang="en-US" sz="2000" dirty="0">
                <a:solidFill>
                  <a:srgbClr val="FFFF00"/>
                </a:solidFill>
              </a:rPr>
              <a:t> oi parent e ja value </a:t>
            </a:r>
            <a:r>
              <a:rPr lang="en-US" sz="2000" dirty="0" err="1">
                <a:solidFill>
                  <a:srgbClr val="FFFF00"/>
                </a:solidFill>
              </a:rPr>
              <a:t>dia</a:t>
            </a:r>
            <a:r>
              <a:rPr lang="en-US" sz="2000" dirty="0">
                <a:solidFill>
                  <a:srgbClr val="FFFF00"/>
                </a:solidFill>
              </a:rPr>
              <a:t> data structure gulo </a:t>
            </a:r>
            <a:r>
              <a:rPr lang="en-US" sz="2000" dirty="0" err="1">
                <a:solidFill>
                  <a:srgbClr val="FFFF00"/>
                </a:solidFill>
              </a:rPr>
              <a:t>baniachi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segulo</a:t>
            </a:r>
            <a:r>
              <a:rPr lang="en-US" sz="2000" dirty="0">
                <a:solidFill>
                  <a:srgbClr val="FFFF00"/>
                </a:solidFill>
              </a:rPr>
              <a:t> bottom e pass </a:t>
            </a:r>
            <a:r>
              <a:rPr lang="en-US" sz="2000" dirty="0" err="1">
                <a:solidFill>
                  <a:srgbClr val="FFFF00"/>
                </a:solidFill>
              </a:rPr>
              <a:t>hoa</a:t>
            </a:r>
            <a:r>
              <a:rPr lang="en-US" sz="2000" dirty="0">
                <a:solidFill>
                  <a:srgbClr val="FFFF00"/>
                </a:solidFill>
              </a:rPr>
              <a:t> render </a:t>
            </a:r>
            <a:r>
              <a:rPr lang="en-US" sz="2000" dirty="0" err="1">
                <a:solidFill>
                  <a:srgbClr val="FFFF00"/>
                </a:solidFill>
              </a:rPr>
              <a:t>hbe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jate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amr</a:t>
            </a:r>
            <a:r>
              <a:rPr lang="en-US" sz="2000" dirty="0">
                <a:solidFill>
                  <a:srgbClr val="FFFF00"/>
                </a:solidFill>
              </a:rPr>
              <a:t> initial oi hound er placeholder data </a:t>
            </a:r>
            <a:r>
              <a:rPr lang="en-US" sz="2000" dirty="0" err="1">
                <a:solidFill>
                  <a:srgbClr val="FFFF00"/>
                </a:solidFill>
              </a:rPr>
              <a:t>guo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jano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paye</a:t>
            </a:r>
            <a:r>
              <a:rPr lang="en-US" sz="2000" dirty="0">
                <a:solidFill>
                  <a:srgbClr val="FFFF00"/>
                </a:solidFill>
              </a:rPr>
              <a:t> jai. Er por user </a:t>
            </a:r>
            <a:r>
              <a:rPr lang="en-US" sz="2000" dirty="0" err="1">
                <a:solidFill>
                  <a:srgbClr val="FFFF00"/>
                </a:solidFill>
              </a:rPr>
              <a:t>jkn</a:t>
            </a:r>
            <a:r>
              <a:rPr lang="en-US" sz="2000" dirty="0">
                <a:solidFill>
                  <a:srgbClr val="FFFF00"/>
                </a:solidFill>
              </a:rPr>
              <a:t> search </a:t>
            </a:r>
            <a:r>
              <a:rPr lang="en-US" sz="2000" dirty="0" err="1">
                <a:solidFill>
                  <a:srgbClr val="FFFF00"/>
                </a:solidFill>
              </a:rPr>
              <a:t>krbe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onno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jinis</a:t>
            </a:r>
            <a:r>
              <a:rPr lang="en-US" sz="2000" dirty="0">
                <a:solidFill>
                  <a:srgbClr val="FFFF00"/>
                </a:solidFill>
              </a:rPr>
              <a:t> seta mid </a:t>
            </a:r>
            <a:r>
              <a:rPr lang="en-US" sz="2000" dirty="0" err="1">
                <a:solidFill>
                  <a:srgbClr val="FFFF00"/>
                </a:solidFill>
              </a:rPr>
              <a:t>theke</a:t>
            </a:r>
            <a:r>
              <a:rPr lang="en-US" sz="2000" dirty="0">
                <a:solidFill>
                  <a:srgbClr val="FFFF00"/>
                </a:solidFill>
              </a:rPr>
              <a:t> app.js e </a:t>
            </a:r>
            <a:r>
              <a:rPr lang="en-US" sz="2000" dirty="0" err="1">
                <a:solidFill>
                  <a:srgbClr val="FFFF00"/>
                </a:solidFill>
              </a:rPr>
              <a:t>gia</a:t>
            </a:r>
            <a:r>
              <a:rPr lang="en-US" sz="2000" dirty="0">
                <a:solidFill>
                  <a:srgbClr val="FFFF00"/>
                </a:solidFill>
              </a:rPr>
              <a:t> oi data structure e update </a:t>
            </a:r>
            <a:r>
              <a:rPr lang="en-US" sz="2000" dirty="0" err="1">
                <a:solidFill>
                  <a:srgbClr val="FFFF00"/>
                </a:solidFill>
              </a:rPr>
              <a:t>hoa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jabe</a:t>
            </a:r>
            <a:r>
              <a:rPr lang="en-US" sz="2000" dirty="0">
                <a:solidFill>
                  <a:srgbClr val="FFFF00"/>
                </a:solidFill>
              </a:rPr>
              <a:t> , </a:t>
            </a:r>
            <a:r>
              <a:rPr lang="en-US" sz="2000" dirty="0" err="1">
                <a:solidFill>
                  <a:srgbClr val="FFFF00"/>
                </a:solidFill>
              </a:rPr>
              <a:t>tarpor</a:t>
            </a:r>
            <a:r>
              <a:rPr lang="en-US" sz="2000" dirty="0">
                <a:solidFill>
                  <a:srgbClr val="FFFF00"/>
                </a:solidFill>
              </a:rPr>
              <a:t> seta bottom e pass </a:t>
            </a:r>
            <a:r>
              <a:rPr lang="en-US" sz="2000" dirty="0" err="1">
                <a:solidFill>
                  <a:srgbClr val="FFFF00"/>
                </a:solidFill>
              </a:rPr>
              <a:t>hoa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notun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vabe</a:t>
            </a:r>
            <a:r>
              <a:rPr lang="en-US" sz="2000" dirty="0">
                <a:solidFill>
                  <a:srgbClr val="FFFF00"/>
                </a:solidFill>
              </a:rPr>
              <a:t> re render </a:t>
            </a:r>
            <a:r>
              <a:rPr lang="en-US" sz="2000" dirty="0" err="1">
                <a:solidFill>
                  <a:srgbClr val="FFFF00"/>
                </a:solidFill>
              </a:rPr>
              <a:t>hbe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4DEDB-11F1-44B5-81C2-BB98ADF28F5C}"/>
              </a:ext>
            </a:extLst>
          </p:cNvPr>
          <p:cNvSpPr txBox="1"/>
          <p:nvPr/>
        </p:nvSpPr>
        <p:spPr>
          <a:xfrm>
            <a:off x="7535576" y="2888715"/>
            <a:ext cx="4656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 </a:t>
            </a:r>
            <a:r>
              <a:rPr lang="en-US" sz="2000" dirty="0" err="1">
                <a:solidFill>
                  <a:schemeClr val="bg1"/>
                </a:solidFill>
              </a:rPr>
              <a:t>dek</a:t>
            </a:r>
            <a:r>
              <a:rPr lang="en-US" sz="2000" dirty="0">
                <a:solidFill>
                  <a:schemeClr val="bg1"/>
                </a:solidFill>
              </a:rPr>
              <a:t> eta app.js er data structure gulo.  E gulo initial </a:t>
            </a:r>
            <a:r>
              <a:rPr lang="en-US" sz="2000" dirty="0" err="1">
                <a:solidFill>
                  <a:schemeClr val="bg1"/>
                </a:solidFill>
              </a:rPr>
              <a:t>erme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thakbe</a:t>
            </a:r>
            <a:r>
              <a:rPr lang="en-US" sz="2000" dirty="0">
                <a:solidFill>
                  <a:schemeClr val="bg1"/>
                </a:solidFill>
              </a:rPr>
              <a:t> until user </a:t>
            </a:r>
            <a:r>
              <a:rPr lang="en-US" sz="2000" dirty="0" err="1">
                <a:solidFill>
                  <a:schemeClr val="bg1"/>
                </a:solidFill>
              </a:rPr>
              <a:t>kichu</a:t>
            </a:r>
            <a:r>
              <a:rPr lang="en-US" sz="2000" dirty="0">
                <a:solidFill>
                  <a:schemeClr val="bg1"/>
                </a:solidFill>
              </a:rPr>
              <a:t> search </a:t>
            </a:r>
            <a:r>
              <a:rPr lang="en-US" sz="2000" dirty="0" err="1">
                <a:solidFill>
                  <a:schemeClr val="bg1"/>
                </a:solidFill>
              </a:rPr>
              <a:t>krche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5638A-6A7A-4943-8967-3B9456A9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4" y="2721629"/>
            <a:ext cx="7250069" cy="35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5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98CF13-C1B6-417F-9AA6-223578E7EB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B6973-27D6-48B1-928C-C4A8957B299A}"/>
              </a:ext>
            </a:extLst>
          </p:cNvPr>
          <p:cNvSpPr txBox="1"/>
          <p:nvPr/>
        </p:nvSpPr>
        <p:spPr>
          <a:xfrm>
            <a:off x="133350" y="167085"/>
            <a:ext cx="11915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FF00"/>
                </a:solidFill>
              </a:rPr>
              <a:t>Ar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dek</a:t>
            </a:r>
            <a:r>
              <a:rPr lang="en-US" sz="2000" dirty="0">
                <a:solidFill>
                  <a:srgbClr val="FFFF00"/>
                </a:solidFill>
              </a:rPr>
              <a:t> re render </a:t>
            </a:r>
            <a:r>
              <a:rPr lang="en-US" sz="2000" dirty="0" err="1">
                <a:solidFill>
                  <a:srgbClr val="FFFF00"/>
                </a:solidFill>
              </a:rPr>
              <a:t>bapar</a:t>
            </a:r>
            <a:r>
              <a:rPr lang="en-US" sz="2000" dirty="0">
                <a:solidFill>
                  <a:srgbClr val="FFFF00"/>
                </a:solidFill>
              </a:rPr>
              <a:t> ache </a:t>
            </a:r>
            <a:r>
              <a:rPr lang="en-US" sz="2000" dirty="0" err="1">
                <a:solidFill>
                  <a:srgbClr val="FFFF00"/>
                </a:solidFill>
              </a:rPr>
              <a:t>jkn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tkn</a:t>
            </a:r>
            <a:r>
              <a:rPr lang="en-US" sz="2000" dirty="0">
                <a:solidFill>
                  <a:srgbClr val="FFFF00"/>
                </a:solidFill>
              </a:rPr>
              <a:t> to states </a:t>
            </a:r>
            <a:r>
              <a:rPr lang="en-US" sz="2000" dirty="0" err="1">
                <a:solidFill>
                  <a:srgbClr val="FFFF00"/>
                </a:solidFill>
              </a:rPr>
              <a:t>lagbai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Dek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ekane</a:t>
            </a:r>
            <a:r>
              <a:rPr lang="en-US" sz="2000" dirty="0">
                <a:solidFill>
                  <a:srgbClr val="FFFF00"/>
                </a:solidFill>
              </a:rPr>
              <a:t> data o update </a:t>
            </a:r>
            <a:r>
              <a:rPr lang="en-US" sz="2000" dirty="0" err="1">
                <a:solidFill>
                  <a:srgbClr val="FFFF00"/>
                </a:solidFill>
              </a:rPr>
              <a:t>hbe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ar</a:t>
            </a:r>
            <a:r>
              <a:rPr lang="en-US" sz="2000" dirty="0">
                <a:solidFill>
                  <a:srgbClr val="FFFF00"/>
                </a:solidFill>
              </a:rPr>
              <a:t> image o tai 2 </a:t>
            </a:r>
            <a:r>
              <a:rPr lang="en-US" sz="2000" dirty="0" err="1">
                <a:solidFill>
                  <a:srgbClr val="FFFF00"/>
                </a:solidFill>
              </a:rPr>
              <a:t>rkm</a:t>
            </a:r>
            <a:r>
              <a:rPr lang="en-US" sz="2000" dirty="0">
                <a:solidFill>
                  <a:srgbClr val="FFFF00"/>
                </a:solidFill>
              </a:rPr>
              <a:t> state use </a:t>
            </a:r>
            <a:r>
              <a:rPr lang="en-US" sz="2000" dirty="0" err="1">
                <a:solidFill>
                  <a:srgbClr val="FFFF00"/>
                </a:solidFill>
              </a:rPr>
              <a:t>krchi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ekane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4DEDB-11F1-44B5-81C2-BB98ADF28F5C}"/>
              </a:ext>
            </a:extLst>
          </p:cNvPr>
          <p:cNvSpPr txBox="1"/>
          <p:nvPr/>
        </p:nvSpPr>
        <p:spPr>
          <a:xfrm>
            <a:off x="5753521" y="4013888"/>
            <a:ext cx="6262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E </a:t>
            </a:r>
            <a:r>
              <a:rPr lang="en-US" sz="2000" dirty="0" err="1">
                <a:solidFill>
                  <a:srgbClr val="FFFF00"/>
                </a:solidFill>
              </a:rPr>
              <a:t>dek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func</a:t>
            </a:r>
            <a:r>
              <a:rPr lang="en-US" sz="2000" dirty="0">
                <a:solidFill>
                  <a:srgbClr val="FFFF00"/>
                </a:solidFill>
              </a:rPr>
              <a:t> gulo </a:t>
            </a:r>
            <a:r>
              <a:rPr lang="en-US" sz="2000" dirty="0" err="1">
                <a:solidFill>
                  <a:srgbClr val="FFFF00"/>
                </a:solidFill>
              </a:rPr>
              <a:t>banalam</a:t>
            </a:r>
            <a:r>
              <a:rPr lang="en-US" sz="2000" dirty="0">
                <a:solidFill>
                  <a:srgbClr val="FFFF00"/>
                </a:solidFill>
              </a:rPr>
              <a:t> . </a:t>
            </a:r>
            <a:r>
              <a:rPr lang="en-US" sz="2000" dirty="0" err="1">
                <a:solidFill>
                  <a:srgbClr val="FFFF00"/>
                </a:solidFill>
              </a:rPr>
              <a:t>Ar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dek</a:t>
            </a:r>
            <a:r>
              <a:rPr lang="en-US" sz="2000" dirty="0">
                <a:solidFill>
                  <a:srgbClr val="FFFF00"/>
                </a:solidFill>
              </a:rPr>
              <a:t> child er data extract kore seta k </a:t>
            </a:r>
            <a:r>
              <a:rPr lang="en-US" sz="2000" dirty="0" err="1">
                <a:solidFill>
                  <a:srgbClr val="FFFF00"/>
                </a:solidFill>
              </a:rPr>
              <a:t>setState</a:t>
            </a:r>
            <a:r>
              <a:rPr lang="en-US" sz="2000" dirty="0">
                <a:solidFill>
                  <a:srgbClr val="FFFF00"/>
                </a:solidFill>
              </a:rPr>
              <a:t> e </a:t>
            </a:r>
            <a:r>
              <a:rPr lang="en-US" sz="2000" dirty="0" err="1">
                <a:solidFill>
                  <a:srgbClr val="FFFF00"/>
                </a:solidFill>
              </a:rPr>
              <a:t>deoa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hochhe</a:t>
            </a:r>
            <a:r>
              <a:rPr lang="en-US" sz="2000" dirty="0">
                <a:solidFill>
                  <a:srgbClr val="FFFF00"/>
                </a:solidFill>
              </a:rPr>
              <a:t>. Jar </a:t>
            </a:r>
            <a:r>
              <a:rPr lang="en-US" sz="2000" dirty="0" err="1">
                <a:solidFill>
                  <a:srgbClr val="FFFF00"/>
                </a:solidFill>
              </a:rPr>
              <a:t>fole</a:t>
            </a:r>
            <a:r>
              <a:rPr lang="en-US" sz="2000" dirty="0">
                <a:solidFill>
                  <a:srgbClr val="FFFF00"/>
                </a:solidFill>
              </a:rPr>
              <a:t> seta oi bottom e </a:t>
            </a:r>
            <a:r>
              <a:rPr lang="en-US" sz="2000" dirty="0" err="1">
                <a:solidFill>
                  <a:srgbClr val="FFFF00"/>
                </a:solidFill>
              </a:rPr>
              <a:t>patano</a:t>
            </a:r>
            <a:r>
              <a:rPr lang="en-US" sz="2000" dirty="0">
                <a:solidFill>
                  <a:srgbClr val="FFFF00"/>
                </a:solidFill>
              </a:rPr>
              <a:t> state gulo k update </a:t>
            </a:r>
            <a:r>
              <a:rPr lang="en-US" sz="2000" dirty="0" err="1">
                <a:solidFill>
                  <a:srgbClr val="FFFF00"/>
                </a:solidFill>
              </a:rPr>
              <a:t>korche</a:t>
            </a:r>
            <a:r>
              <a:rPr lang="en-US" sz="2000" dirty="0">
                <a:solidFill>
                  <a:srgbClr val="FFFF00"/>
                </a:solidFill>
              </a:rPr>
              <a:t> (</a:t>
            </a:r>
            <a:r>
              <a:rPr lang="en-US" sz="2000" dirty="0" err="1">
                <a:solidFill>
                  <a:srgbClr val="FFFF00"/>
                </a:solidFill>
              </a:rPr>
              <a:t>setState</a:t>
            </a:r>
            <a:r>
              <a:rPr lang="en-US" sz="2000" dirty="0">
                <a:solidFill>
                  <a:srgbClr val="FFFF00"/>
                </a:solidFill>
              </a:rPr>
              <a:t> to state k update kore </a:t>
            </a:r>
            <a:r>
              <a:rPr lang="en-US" sz="2000" dirty="0" err="1">
                <a:solidFill>
                  <a:srgbClr val="FFFF00"/>
                </a:solidFill>
              </a:rPr>
              <a:t>temni</a:t>
            </a:r>
            <a:r>
              <a:rPr lang="en-US" sz="2000" dirty="0">
                <a:solidFill>
                  <a:srgbClr val="FFFF00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3D13B-0363-4D08-A7A4-C7CC94F2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069524"/>
            <a:ext cx="4121763" cy="5415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3FB97D-FEE9-4FCD-B0A2-F2459E20EAA9}"/>
              </a:ext>
            </a:extLst>
          </p:cNvPr>
          <p:cNvSpPr txBox="1"/>
          <p:nvPr/>
        </p:nvSpPr>
        <p:spPr>
          <a:xfrm>
            <a:off x="133350" y="1805623"/>
            <a:ext cx="1191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E bar </a:t>
            </a:r>
            <a:r>
              <a:rPr lang="en-US" sz="2000" dirty="0" err="1">
                <a:solidFill>
                  <a:srgbClr val="FFFF00"/>
                </a:solidFill>
              </a:rPr>
              <a:t>valo</a:t>
            </a:r>
            <a:r>
              <a:rPr lang="en-US" sz="2000" dirty="0">
                <a:solidFill>
                  <a:srgbClr val="FFFF00"/>
                </a:solidFill>
              </a:rPr>
              <a:t> kore </a:t>
            </a:r>
            <a:r>
              <a:rPr lang="en-US" sz="2000" dirty="0" err="1">
                <a:solidFill>
                  <a:srgbClr val="FFFF00"/>
                </a:solidFill>
              </a:rPr>
              <a:t>boj</a:t>
            </a:r>
            <a:r>
              <a:rPr lang="en-US" sz="2000" dirty="0">
                <a:solidFill>
                  <a:srgbClr val="FFFF00"/>
                </a:solidFill>
              </a:rPr>
              <a:t> ki </a:t>
            </a:r>
            <a:r>
              <a:rPr lang="en-US" sz="2000" dirty="0" err="1">
                <a:solidFill>
                  <a:srgbClr val="FFFF00"/>
                </a:solidFill>
              </a:rPr>
              <a:t>kothay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hbe</a:t>
            </a:r>
            <a:r>
              <a:rPr lang="en-US" sz="2000" dirty="0">
                <a:solidFill>
                  <a:srgbClr val="FFFF00"/>
                </a:solidFill>
              </a:rPr>
              <a:t> : </a:t>
            </a:r>
            <a:r>
              <a:rPr lang="en-US" sz="2000" dirty="0" err="1">
                <a:solidFill>
                  <a:srgbClr val="FFFF00"/>
                </a:solidFill>
              </a:rPr>
              <a:t>dek</a:t>
            </a:r>
            <a:r>
              <a:rPr lang="en-US" sz="2000" dirty="0">
                <a:solidFill>
                  <a:srgbClr val="FFFF00"/>
                </a:solidFill>
              </a:rPr>
              <a:t> sob </a:t>
            </a:r>
            <a:r>
              <a:rPr lang="en-US" sz="2000" dirty="0" err="1">
                <a:solidFill>
                  <a:srgbClr val="FFFF00"/>
                </a:solidFill>
              </a:rPr>
              <a:t>ses</a:t>
            </a:r>
            <a:r>
              <a:rPr lang="en-US" sz="2000" dirty="0">
                <a:solidFill>
                  <a:srgbClr val="FFFF00"/>
                </a:solidFill>
              </a:rPr>
              <a:t> e data update </a:t>
            </a:r>
            <a:r>
              <a:rPr lang="en-US" sz="2000" dirty="0" err="1">
                <a:solidFill>
                  <a:srgbClr val="FFFF00"/>
                </a:solidFill>
              </a:rPr>
              <a:t>jabe</a:t>
            </a:r>
            <a:r>
              <a:rPr lang="en-US" sz="2000" dirty="0">
                <a:solidFill>
                  <a:srgbClr val="FFFF00"/>
                </a:solidFill>
              </a:rPr>
              <a:t> bottom.js e. tai oi state gulo bottom e </a:t>
            </a:r>
            <a:r>
              <a:rPr lang="en-US" sz="2000" dirty="0" err="1">
                <a:solidFill>
                  <a:srgbClr val="FFFF00"/>
                </a:solidFill>
              </a:rPr>
              <a:t>patalam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F3697-5A30-4F75-B715-183B873C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03" y="2297861"/>
            <a:ext cx="4113633" cy="400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C6917F-B414-4681-877A-7E669E134845}"/>
              </a:ext>
            </a:extLst>
          </p:cNvPr>
          <p:cNvSpPr txBox="1"/>
          <p:nvPr/>
        </p:nvSpPr>
        <p:spPr>
          <a:xfrm>
            <a:off x="133350" y="2800994"/>
            <a:ext cx="1191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FF00"/>
                </a:solidFill>
              </a:rPr>
              <a:t>Ar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setState</a:t>
            </a:r>
            <a:r>
              <a:rPr lang="en-US" sz="2000" dirty="0">
                <a:solidFill>
                  <a:srgbClr val="FFFF00"/>
                </a:solidFill>
              </a:rPr>
              <a:t> gulo </a:t>
            </a:r>
            <a:r>
              <a:rPr lang="en-US" sz="2000" dirty="0" err="1">
                <a:solidFill>
                  <a:srgbClr val="FFFF00"/>
                </a:solidFill>
              </a:rPr>
              <a:t>kkn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hbe</a:t>
            </a:r>
            <a:r>
              <a:rPr lang="en-US" sz="2000" dirty="0">
                <a:solidFill>
                  <a:srgbClr val="FFFF00"/>
                </a:solidFill>
              </a:rPr>
              <a:t>? </a:t>
            </a:r>
            <a:r>
              <a:rPr lang="en-US" sz="2000" dirty="0" err="1">
                <a:solidFill>
                  <a:srgbClr val="FFFF00"/>
                </a:solidFill>
              </a:rPr>
              <a:t>Jkn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jkn</a:t>
            </a:r>
            <a:r>
              <a:rPr lang="en-US" sz="2000" dirty="0">
                <a:solidFill>
                  <a:srgbClr val="FFFF00"/>
                </a:solidFill>
              </a:rPr>
              <a:t> child data </a:t>
            </a:r>
            <a:r>
              <a:rPr lang="en-US" sz="2000" dirty="0" err="1">
                <a:solidFill>
                  <a:srgbClr val="FFFF00"/>
                </a:solidFill>
              </a:rPr>
              <a:t>patabe</a:t>
            </a:r>
            <a:r>
              <a:rPr lang="en-US" sz="2000" dirty="0">
                <a:solidFill>
                  <a:srgbClr val="FFFF00"/>
                </a:solidFill>
              </a:rPr>
              <a:t> parent e.  </a:t>
            </a:r>
            <a:r>
              <a:rPr lang="en-US" sz="2000" dirty="0" err="1">
                <a:solidFill>
                  <a:srgbClr val="FFFF00"/>
                </a:solidFill>
              </a:rPr>
              <a:t>Ei</a:t>
            </a:r>
            <a:r>
              <a:rPr lang="en-US" sz="2000" dirty="0">
                <a:solidFill>
                  <a:srgbClr val="FFFF00"/>
                </a:solidFill>
              </a:rPr>
              <a:t> j child </a:t>
            </a:r>
            <a:r>
              <a:rPr lang="en-US" sz="2000" dirty="0" err="1">
                <a:solidFill>
                  <a:srgbClr val="FFFF00"/>
                </a:solidFill>
              </a:rPr>
              <a:t>ei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func</a:t>
            </a:r>
            <a:r>
              <a:rPr lang="en-US" sz="2000" dirty="0">
                <a:solidFill>
                  <a:srgbClr val="FFFF00"/>
                </a:solidFill>
              </a:rPr>
              <a:t> prop e data </a:t>
            </a:r>
            <a:r>
              <a:rPr lang="en-US" sz="2000" dirty="0" err="1">
                <a:solidFill>
                  <a:srgbClr val="FFFF00"/>
                </a:solidFill>
              </a:rPr>
              <a:t>patiachilo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3AEC0C-ACA7-46E7-8A42-F98CD0C7D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03" y="3293232"/>
            <a:ext cx="9393992" cy="3269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D0F63F-B232-443D-ACEF-2AD0E600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93" y="4074289"/>
            <a:ext cx="5402535" cy="24505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EB74E9-88BF-461D-9CE6-5371D8FE3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188" y="5030659"/>
            <a:ext cx="3152934" cy="3066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FA2B0B-76D2-40DD-B445-22E88C161572}"/>
              </a:ext>
            </a:extLst>
          </p:cNvPr>
          <p:cNvSpPr txBox="1"/>
          <p:nvPr/>
        </p:nvSpPr>
        <p:spPr>
          <a:xfrm>
            <a:off x="5753521" y="5530962"/>
            <a:ext cx="6262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Mane basically new image </a:t>
            </a:r>
            <a:r>
              <a:rPr lang="en-US" sz="2000" dirty="0" err="1">
                <a:solidFill>
                  <a:schemeClr val="bg1"/>
                </a:solidFill>
              </a:rPr>
              <a:t>ar</a:t>
            </a:r>
            <a:r>
              <a:rPr lang="en-US" sz="2000" dirty="0">
                <a:solidFill>
                  <a:schemeClr val="bg1"/>
                </a:solidFill>
              </a:rPr>
              <a:t> data gulo k first e extract </a:t>
            </a:r>
            <a:r>
              <a:rPr lang="en-US" sz="2000" dirty="0" err="1">
                <a:solidFill>
                  <a:schemeClr val="bg1"/>
                </a:solidFill>
              </a:rPr>
              <a:t>krhe</a:t>
            </a:r>
            <a:r>
              <a:rPr lang="en-US" sz="2000" dirty="0">
                <a:solidFill>
                  <a:schemeClr val="bg1"/>
                </a:solidFill>
              </a:rPr>
              <a:t> child er </a:t>
            </a:r>
            <a:r>
              <a:rPr lang="en-US" sz="2000" dirty="0" err="1">
                <a:solidFill>
                  <a:schemeClr val="bg1"/>
                </a:solidFill>
              </a:rPr>
              <a:t>theke</a:t>
            </a:r>
            <a:r>
              <a:rPr lang="en-US" sz="2000" dirty="0">
                <a:solidFill>
                  <a:schemeClr val="bg1"/>
                </a:solidFill>
              </a:rPr>
              <a:t> then bottom e pass </a:t>
            </a:r>
            <a:r>
              <a:rPr lang="en-US" sz="2000" dirty="0" err="1">
                <a:solidFill>
                  <a:schemeClr val="bg1"/>
                </a:solidFill>
              </a:rPr>
              <a:t>krche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6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98CF13-C1B6-417F-9AA6-223578E7EB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CC5AB-D78B-46E5-8C78-8E9C67102C09}"/>
              </a:ext>
            </a:extLst>
          </p:cNvPr>
          <p:cNvSpPr txBox="1"/>
          <p:nvPr/>
        </p:nvSpPr>
        <p:spPr>
          <a:xfrm>
            <a:off x="257175" y="352425"/>
            <a:ext cx="11677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First go to create-react-</a:t>
            </a:r>
            <a:r>
              <a:rPr lang="en-US" sz="2000" dirty="0" err="1">
                <a:solidFill>
                  <a:schemeClr val="bg1"/>
                </a:solidFill>
              </a:rPr>
              <a:t>app.dev</a:t>
            </a:r>
            <a:r>
              <a:rPr lang="en-US" sz="2000" dirty="0">
                <a:solidFill>
                  <a:schemeClr val="bg1"/>
                </a:solidFill>
              </a:rPr>
              <a:t> and find the commands 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BCB8B2"/>
                </a:solidFill>
                <a:effectLst/>
                <a:latin typeface="SFMono-Regular"/>
              </a:rPr>
              <a:t>npx</a:t>
            </a:r>
            <a:r>
              <a:rPr lang="en-IN" sz="2000" b="0" i="0" dirty="0">
                <a:solidFill>
                  <a:srgbClr val="BCB8B2"/>
                </a:solidFill>
                <a:effectLst/>
                <a:latin typeface="SFMono-Regular"/>
              </a:rPr>
              <a:t> create-react-app my-app</a:t>
            </a:r>
            <a:endParaRPr lang="en-US" sz="20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BCB8B2"/>
                </a:solidFill>
                <a:effectLst/>
                <a:latin typeface="SFMono-Regular"/>
              </a:rPr>
              <a:t>cd my-app</a:t>
            </a:r>
            <a:endParaRPr lang="en-US" sz="2000" dirty="0">
              <a:solidFill>
                <a:schemeClr val="bg1"/>
              </a:solidFill>
              <a:latin typeface="SFMono-Regular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SFMono-Regular"/>
              </a:rPr>
              <a:t>npm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SFMono-Regular"/>
              </a:rPr>
              <a:t> start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SFMono-Regular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  <a:latin typeface="SFMono-Regular"/>
              </a:rPr>
              <a:t>Then analyse the wireframe or structure and how many components will be required.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  <a:latin typeface="SFMono-Regular"/>
              </a:rPr>
              <a:t>Then deleted the unnecessary App.css , </a:t>
            </a:r>
            <a:r>
              <a:rPr lang="en-IN" sz="2000" dirty="0" err="1">
                <a:solidFill>
                  <a:schemeClr val="bg1"/>
                </a:solidFill>
                <a:latin typeface="SFMono-Regular"/>
              </a:rPr>
              <a:t>logo.svg</a:t>
            </a:r>
            <a:r>
              <a:rPr lang="en-IN" sz="20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SFMono-Regular"/>
              </a:rPr>
              <a:t>n’all</a:t>
            </a:r>
            <a:r>
              <a:rPr lang="en-IN" sz="2000" dirty="0">
                <a:solidFill>
                  <a:schemeClr val="bg1"/>
                </a:solidFill>
                <a:latin typeface="SFMono-Regular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>
                <a:solidFill>
                  <a:schemeClr val="bg1"/>
                </a:solidFill>
                <a:latin typeface="SFMono-Regular"/>
              </a:rPr>
              <a:t>Goto</a:t>
            </a:r>
            <a:r>
              <a:rPr lang="en-IN" sz="2000" dirty="0">
                <a:solidFill>
                  <a:schemeClr val="bg1"/>
                </a:solidFill>
                <a:latin typeface="SFMono-Regular"/>
              </a:rPr>
              <a:t> app.js and return the root components</a:t>
            </a:r>
            <a:r>
              <a:rPr lang="en-US" sz="2000" dirty="0">
                <a:solidFill>
                  <a:schemeClr val="bg1"/>
                </a:solidFill>
                <a:latin typeface="SFMono-Regular"/>
              </a:rPr>
              <a:t>, For example : In the dog app I identified main 4 components : top, mid and bottom and footer (ss e </a:t>
            </a:r>
            <a:r>
              <a:rPr lang="en-US" sz="2000" dirty="0" err="1">
                <a:solidFill>
                  <a:schemeClr val="bg1"/>
                </a:solidFill>
                <a:latin typeface="SFMono-Regular"/>
              </a:rPr>
              <a:t>nai</a:t>
            </a:r>
            <a:r>
              <a:rPr lang="en-US" sz="2000" dirty="0">
                <a:solidFill>
                  <a:schemeClr val="bg1"/>
                </a:solidFill>
                <a:latin typeface="SFMono-Regular"/>
              </a:rPr>
              <a:t> seta)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SFMono-Regular"/>
              </a:rPr>
              <a:t>So in return of app.js </a:t>
            </a:r>
            <a:r>
              <a:rPr lang="en-US" sz="2000" dirty="0" err="1">
                <a:solidFill>
                  <a:schemeClr val="bg1"/>
                </a:solidFill>
                <a:latin typeface="SFMono-Regular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SFMono-Regular"/>
              </a:rPr>
              <a:t> done this and also imported them :  </a:t>
            </a:r>
            <a:endParaRPr lang="en-IN" sz="2000" dirty="0">
              <a:solidFill>
                <a:schemeClr val="bg1"/>
              </a:solidFill>
              <a:latin typeface="SFMono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87226-434C-456D-91C7-F81100F7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281422"/>
            <a:ext cx="3718743" cy="3462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704B3-E3BB-4550-A6A6-C5EB04FE9681}"/>
              </a:ext>
            </a:extLst>
          </p:cNvPr>
          <p:cNvSpPr txBox="1"/>
          <p:nvPr/>
        </p:nvSpPr>
        <p:spPr>
          <a:xfrm>
            <a:off x="4562475" y="3429000"/>
            <a:ext cx="737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 Then I created those </a:t>
            </a:r>
            <a:r>
              <a:rPr lang="en-US" dirty="0" err="1">
                <a:solidFill>
                  <a:schemeClr val="bg1"/>
                </a:solidFill>
              </a:rPr>
              <a:t>indicidual</a:t>
            </a:r>
            <a:r>
              <a:rPr lang="en-US" dirty="0">
                <a:solidFill>
                  <a:schemeClr val="bg1"/>
                </a:solidFill>
              </a:rPr>
              <a:t> files and their respective 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in components folder . And imported the 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and returned a dummy div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4524EE-73BE-408C-9A96-D068E420D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4137303"/>
            <a:ext cx="2164268" cy="2118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2427C4-161F-44CE-AAB9-891E95DD5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587" y="4089560"/>
            <a:ext cx="3292125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3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98CF13-C1B6-417F-9AA6-223578E7EB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CC5AB-D78B-46E5-8C78-8E9C67102C09}"/>
              </a:ext>
            </a:extLst>
          </p:cNvPr>
          <p:cNvSpPr txBox="1"/>
          <p:nvPr/>
        </p:nvSpPr>
        <p:spPr>
          <a:xfrm>
            <a:off x="257175" y="352425"/>
            <a:ext cx="1167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Then </a:t>
            </a:r>
            <a:r>
              <a:rPr lang="en-US" sz="2000" dirty="0" err="1">
                <a:solidFill>
                  <a:schemeClr val="bg1"/>
                </a:solidFill>
              </a:rPr>
              <a:t>ami</a:t>
            </a:r>
            <a:r>
              <a:rPr lang="en-US" sz="2000" dirty="0">
                <a:solidFill>
                  <a:schemeClr val="bg1"/>
                </a:solidFill>
              </a:rPr>
              <a:t> changes </a:t>
            </a:r>
            <a:r>
              <a:rPr lang="en-US" sz="2000" dirty="0" err="1">
                <a:solidFill>
                  <a:schemeClr val="bg1"/>
                </a:solidFill>
              </a:rPr>
              <a:t>korlam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css</a:t>
            </a:r>
            <a:r>
              <a:rPr lang="en-US" sz="2000" dirty="0">
                <a:solidFill>
                  <a:schemeClr val="bg1"/>
                </a:solidFill>
              </a:rPr>
              <a:t> module er </a:t>
            </a:r>
            <a:r>
              <a:rPr lang="en-US" sz="2000" dirty="0" err="1">
                <a:solidFill>
                  <a:schemeClr val="bg1"/>
                </a:solidFill>
              </a:rPr>
              <a:t>jnno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BCD15-C131-4852-B5BF-61701B5CE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" y="957292"/>
            <a:ext cx="4600575" cy="2972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74B6D7-3281-4C8B-8E4B-7A1D6DC15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42" y="957292"/>
            <a:ext cx="5282572" cy="2972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9C7D5A-ECD0-4E21-A3E7-6E6EDBEC2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272" y="1670677"/>
            <a:ext cx="518205" cy="182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AB351A-FCC4-45A5-97D8-BF6B6D3B7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112" y="1718301"/>
            <a:ext cx="663915" cy="2343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AE7E87-DF53-498F-8AAE-5B85F71A2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508" y="1104960"/>
            <a:ext cx="381033" cy="1981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2580C3-B736-45CC-91EF-AEDCC50D8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358" y="1040579"/>
            <a:ext cx="504842" cy="2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8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98CF13-C1B6-417F-9AA6-223578E7EB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13AE0-14C7-46B6-AB54-092C99453C1A}"/>
              </a:ext>
            </a:extLst>
          </p:cNvPr>
          <p:cNvSpPr txBox="1"/>
          <p:nvPr/>
        </p:nvSpPr>
        <p:spPr>
          <a:xfrm>
            <a:off x="257175" y="314325"/>
            <a:ext cx="1167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CREATING THE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C984E-5C59-4436-AB40-805FA9197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478" y="938610"/>
            <a:ext cx="2491897" cy="3306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B6973-27D6-48B1-928C-C4A8957B299A}"/>
              </a:ext>
            </a:extLst>
          </p:cNvPr>
          <p:cNvSpPr txBox="1"/>
          <p:nvPr/>
        </p:nvSpPr>
        <p:spPr>
          <a:xfrm>
            <a:off x="257175" y="938610"/>
            <a:ext cx="5838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First top er </a:t>
            </a:r>
            <a:r>
              <a:rPr lang="en-US" sz="2000" dirty="0" err="1">
                <a:solidFill>
                  <a:schemeClr val="bg1"/>
                </a:solidFill>
              </a:rPr>
              <a:t>kaj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dhorlam</a:t>
            </a:r>
            <a:r>
              <a:rPr lang="en-US" sz="2000" dirty="0">
                <a:solidFill>
                  <a:schemeClr val="bg1"/>
                </a:solidFill>
              </a:rPr>
              <a:t>, so </a:t>
            </a:r>
            <a:r>
              <a:rPr lang="en-US" sz="2000" dirty="0" err="1">
                <a:solidFill>
                  <a:schemeClr val="bg1"/>
                </a:solidFill>
              </a:rPr>
              <a:t>css</a:t>
            </a:r>
            <a:r>
              <a:rPr lang="en-US" sz="2000" dirty="0">
                <a:solidFill>
                  <a:schemeClr val="bg1"/>
                </a:solidFill>
              </a:rPr>
              <a:t> ta </a:t>
            </a:r>
            <a:r>
              <a:rPr lang="en-US" sz="2000" dirty="0" err="1">
                <a:solidFill>
                  <a:schemeClr val="bg1"/>
                </a:solidFill>
              </a:rPr>
              <a:t>liklam</a:t>
            </a:r>
            <a:r>
              <a:rPr lang="en-US" sz="2000" dirty="0">
                <a:solidFill>
                  <a:schemeClr val="bg1"/>
                </a:solidFill>
              </a:rPr>
              <a:t> top-er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Next </a:t>
            </a:r>
            <a:r>
              <a:rPr lang="en-US" sz="2000" dirty="0" err="1">
                <a:solidFill>
                  <a:schemeClr val="bg1"/>
                </a:solidFill>
              </a:rPr>
              <a:t>ami</a:t>
            </a:r>
            <a:r>
              <a:rPr lang="en-US" sz="2000" dirty="0">
                <a:solidFill>
                  <a:schemeClr val="bg1"/>
                </a:solidFill>
              </a:rPr>
              <a:t> oi </a:t>
            </a:r>
            <a:r>
              <a:rPr lang="en-US" sz="2000" dirty="0" err="1">
                <a:solidFill>
                  <a:schemeClr val="bg1"/>
                </a:solidFill>
              </a:rPr>
              <a:t>css</a:t>
            </a:r>
            <a:r>
              <a:rPr lang="en-US" sz="2000" dirty="0">
                <a:solidFill>
                  <a:schemeClr val="bg1"/>
                </a:solidFill>
              </a:rPr>
              <a:t> gulo k main structure e add </a:t>
            </a:r>
            <a:r>
              <a:rPr lang="en-US" sz="2000" dirty="0" err="1">
                <a:solidFill>
                  <a:schemeClr val="bg1"/>
                </a:solidFill>
              </a:rPr>
              <a:t>korlum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31154A-1F38-4C81-BAB8-23FFF3CF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2503306"/>
            <a:ext cx="5944115" cy="349788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83F2B8-1B56-4116-BDF9-932DD863701F}"/>
              </a:ext>
            </a:extLst>
          </p:cNvPr>
          <p:cNvCxnSpPr>
            <a:cxnSpLocks/>
          </p:cNvCxnSpPr>
          <p:nvPr/>
        </p:nvCxnSpPr>
        <p:spPr>
          <a:xfrm>
            <a:off x="4980067" y="1646496"/>
            <a:ext cx="0" cy="75380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72CD4F-A983-4DFD-83B7-596B5D4DEF37}"/>
              </a:ext>
            </a:extLst>
          </p:cNvPr>
          <p:cNvCxnSpPr>
            <a:cxnSpLocks/>
          </p:cNvCxnSpPr>
          <p:nvPr/>
        </p:nvCxnSpPr>
        <p:spPr>
          <a:xfrm>
            <a:off x="5322967" y="1181871"/>
            <a:ext cx="2058908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C2F60C-B3D8-4B59-B7DF-C1D7DD5B9AA4}"/>
              </a:ext>
            </a:extLst>
          </p:cNvPr>
          <p:cNvSpPr txBox="1"/>
          <p:nvPr/>
        </p:nvSpPr>
        <p:spPr>
          <a:xfrm>
            <a:off x="6572250" y="4591049"/>
            <a:ext cx="5362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FFFF00"/>
                </a:solidFill>
              </a:rPr>
              <a:t>IMP NOTE : </a:t>
            </a:r>
            <a:r>
              <a:rPr lang="en-US" sz="2000" dirty="0" err="1">
                <a:solidFill>
                  <a:srgbClr val="FFFF00"/>
                </a:solidFill>
              </a:rPr>
              <a:t>Dek</a:t>
            </a:r>
            <a:r>
              <a:rPr lang="en-US" sz="2000" dirty="0">
                <a:solidFill>
                  <a:srgbClr val="FFFF00"/>
                </a:solidFill>
              </a:rPr>
              <a:t> image </a:t>
            </a:r>
            <a:r>
              <a:rPr lang="en-US" sz="2000" dirty="0" err="1">
                <a:solidFill>
                  <a:srgbClr val="FFFF00"/>
                </a:solidFill>
              </a:rPr>
              <a:t>emni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emni</a:t>
            </a:r>
            <a:r>
              <a:rPr lang="en-US" sz="2000" dirty="0">
                <a:solidFill>
                  <a:srgbClr val="FFFF00"/>
                </a:solidFill>
              </a:rPr>
              <a:t> add kora jay </a:t>
            </a:r>
            <a:r>
              <a:rPr lang="en-US" sz="2000" dirty="0" err="1">
                <a:solidFill>
                  <a:srgbClr val="FFFF00"/>
                </a:solidFill>
              </a:rPr>
              <a:t>na</a:t>
            </a:r>
            <a:r>
              <a:rPr lang="en-US" sz="2000" dirty="0">
                <a:solidFill>
                  <a:srgbClr val="FFFF00"/>
                </a:solidFill>
              </a:rPr>
              <a:t> (locally r </a:t>
            </a:r>
            <a:r>
              <a:rPr lang="en-US" sz="2000" dirty="0" err="1">
                <a:solidFill>
                  <a:srgbClr val="FFFF00"/>
                </a:solidFill>
              </a:rPr>
              <a:t>khetre</a:t>
            </a:r>
            <a:r>
              <a:rPr lang="en-US" sz="2000" dirty="0">
                <a:solidFill>
                  <a:srgbClr val="FFFF00"/>
                </a:solidFill>
              </a:rPr>
              <a:t>) so </a:t>
            </a:r>
            <a:r>
              <a:rPr lang="en-US" sz="2000" dirty="0" err="1">
                <a:solidFill>
                  <a:srgbClr val="FFFF00"/>
                </a:solidFill>
              </a:rPr>
              <a:t>ami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ota</a:t>
            </a:r>
            <a:r>
              <a:rPr lang="en-US" sz="2000" dirty="0">
                <a:solidFill>
                  <a:srgbClr val="FFFF00"/>
                </a:solidFill>
              </a:rPr>
              <a:t> k import kore then add </a:t>
            </a:r>
            <a:r>
              <a:rPr lang="en-US" sz="2000" dirty="0" err="1">
                <a:solidFill>
                  <a:srgbClr val="FFFF00"/>
                </a:solidFill>
              </a:rPr>
              <a:t>korlam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7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98CF13-C1B6-417F-9AA6-223578E7EB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B6973-27D6-48B1-928C-C4A8957B299A}"/>
              </a:ext>
            </a:extLst>
          </p:cNvPr>
          <p:cNvSpPr txBox="1"/>
          <p:nvPr/>
        </p:nvSpPr>
        <p:spPr>
          <a:xfrm>
            <a:off x="139623" y="107066"/>
            <a:ext cx="536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Age bottom.js </a:t>
            </a:r>
            <a:r>
              <a:rPr lang="en-US" sz="2000" dirty="0" err="1">
                <a:solidFill>
                  <a:schemeClr val="bg1"/>
                </a:solidFill>
              </a:rPr>
              <a:t>banalamsame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vabe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css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bania</a:t>
            </a:r>
            <a:r>
              <a:rPr lang="en-US" sz="2000" dirty="0">
                <a:solidFill>
                  <a:schemeClr val="bg1"/>
                </a:solidFill>
              </a:rPr>
              <a:t> then structure </a:t>
            </a:r>
            <a:r>
              <a:rPr lang="en-US" sz="2000" dirty="0" err="1">
                <a:solidFill>
                  <a:schemeClr val="bg1"/>
                </a:solidFill>
              </a:rPr>
              <a:t>banalam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2F60C-B3D8-4B59-B7DF-C1D7DD5B9AA4}"/>
              </a:ext>
            </a:extLst>
          </p:cNvPr>
          <p:cNvSpPr txBox="1"/>
          <p:nvPr/>
        </p:nvSpPr>
        <p:spPr>
          <a:xfrm>
            <a:off x="131607" y="5063891"/>
            <a:ext cx="496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solidFill>
                  <a:srgbClr val="FFFF00"/>
                </a:solidFill>
              </a:rPr>
              <a:t>Faka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rakchi</a:t>
            </a:r>
            <a:r>
              <a:rPr lang="en-US" sz="1600" dirty="0">
                <a:solidFill>
                  <a:srgbClr val="FFFF00"/>
                </a:solidFill>
              </a:rPr>
              <a:t> oi </a:t>
            </a:r>
            <a:r>
              <a:rPr lang="en-US" sz="1600" dirty="0" err="1">
                <a:solidFill>
                  <a:srgbClr val="FFFF00"/>
                </a:solidFill>
              </a:rPr>
              <a:t>jayga</a:t>
            </a:r>
            <a:r>
              <a:rPr lang="en-US" sz="1600" dirty="0">
                <a:solidFill>
                  <a:srgbClr val="FFFF00"/>
                </a:solidFill>
              </a:rPr>
              <a:t> gulo j </a:t>
            </a:r>
            <a:r>
              <a:rPr lang="en-US" sz="1600" dirty="0" err="1">
                <a:solidFill>
                  <a:srgbClr val="FFFF00"/>
                </a:solidFill>
              </a:rPr>
              <a:t>kan</a:t>
            </a:r>
            <a:r>
              <a:rPr lang="en-US" sz="1600" dirty="0">
                <a:solidFill>
                  <a:srgbClr val="FFFF00"/>
                </a:solidFill>
              </a:rPr>
              <a:t> gulo </a:t>
            </a:r>
            <a:r>
              <a:rPr lang="en-US" sz="1600" dirty="0" err="1">
                <a:solidFill>
                  <a:srgbClr val="FFFF00"/>
                </a:solidFill>
              </a:rPr>
              <a:t>te</a:t>
            </a:r>
            <a:r>
              <a:rPr lang="en-US" sz="1600" dirty="0">
                <a:solidFill>
                  <a:srgbClr val="FFFF00"/>
                </a:solidFill>
              </a:rPr>
              <a:t> dynamic data </a:t>
            </a:r>
            <a:r>
              <a:rPr lang="en-US" sz="1600" dirty="0" err="1">
                <a:solidFill>
                  <a:srgbClr val="FFFF00"/>
                </a:solidFill>
              </a:rPr>
              <a:t>asbe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49E7C-7B44-4304-8A71-2189660B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7" y="822833"/>
            <a:ext cx="4793674" cy="42012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38642B-BFB7-4C66-BB0A-912470BA21D8}"/>
              </a:ext>
            </a:extLst>
          </p:cNvPr>
          <p:cNvSpPr txBox="1"/>
          <p:nvPr/>
        </p:nvSpPr>
        <p:spPr>
          <a:xfrm>
            <a:off x="5756355" y="88016"/>
            <a:ext cx="6296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Ebar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laga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jayga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gulo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ki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ante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lagbe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1. images and 2.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 tar mane 2 to prop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asbe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ekta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hlo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image (array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hisabe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onno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hlo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data (maybe object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hisabe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anbo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karon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characteristic, weight , age e gulo k key value pair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hisabe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patale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subidha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hbe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A9495B-36B3-4900-A0F9-BC169F6573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343"/>
          <a:stretch/>
        </p:blipFill>
        <p:spPr>
          <a:xfrm>
            <a:off x="5179437" y="1866901"/>
            <a:ext cx="6788587" cy="354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8079CB-587C-4447-9954-479C647FE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096" y="5636869"/>
            <a:ext cx="3964749" cy="2831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E78068-AB19-4D45-AD6C-67514B1F195C}"/>
              </a:ext>
            </a:extLst>
          </p:cNvPr>
          <p:cNvSpPr txBox="1"/>
          <p:nvPr/>
        </p:nvSpPr>
        <p:spPr>
          <a:xfrm>
            <a:off x="139623" y="5636869"/>
            <a:ext cx="711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imagine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korechi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j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evabe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data gulo prop kore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patiachi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ekane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EC0FE-3D64-4101-845D-24B2BB987860}"/>
              </a:ext>
            </a:extLst>
          </p:cNvPr>
          <p:cNvSpPr txBox="1"/>
          <p:nvPr/>
        </p:nvSpPr>
        <p:spPr>
          <a:xfrm>
            <a:off x="139622" y="6035167"/>
            <a:ext cx="1191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Img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array bole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prop.img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[0]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evabe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accpt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krche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data ta object tai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prop.data.property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vabe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likechi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9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98CF13-C1B6-417F-9AA6-223578E7EB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B6973-27D6-48B1-928C-C4A8957B299A}"/>
              </a:ext>
            </a:extLst>
          </p:cNvPr>
          <p:cNvSpPr txBox="1"/>
          <p:nvPr/>
        </p:nvSpPr>
        <p:spPr>
          <a:xfrm>
            <a:off x="133350" y="167085"/>
            <a:ext cx="11801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Ebar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amar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kaj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holo</a:t>
            </a:r>
            <a:r>
              <a:rPr lang="en-US" sz="2000" dirty="0">
                <a:solidFill>
                  <a:schemeClr val="bg1"/>
                </a:solidFill>
              </a:rPr>
              <a:t> mid er structure banana </a:t>
            </a:r>
            <a:r>
              <a:rPr lang="en-US" sz="2000" dirty="0" err="1">
                <a:solidFill>
                  <a:schemeClr val="bg1"/>
                </a:solidFill>
              </a:rPr>
              <a:t>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upor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upor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daka</a:t>
            </a:r>
            <a:r>
              <a:rPr lang="en-US" sz="2000" dirty="0">
                <a:solidFill>
                  <a:schemeClr val="bg1"/>
                </a:solidFill>
              </a:rPr>
              <a:t> j ki chai: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2F60C-B3D8-4B59-B7DF-C1D7DD5B9AA4}"/>
              </a:ext>
            </a:extLst>
          </p:cNvPr>
          <p:cNvSpPr txBox="1"/>
          <p:nvPr/>
        </p:nvSpPr>
        <p:spPr>
          <a:xfrm>
            <a:off x="314325" y="4886324"/>
            <a:ext cx="1162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FFFF00"/>
                </a:solidFill>
              </a:rPr>
              <a:t>Dek</a:t>
            </a:r>
            <a:r>
              <a:rPr lang="en-US" sz="2000" dirty="0">
                <a:solidFill>
                  <a:srgbClr val="FFFF00"/>
                </a:solidFill>
              </a:rPr>
              <a:t> eta e main section </a:t>
            </a:r>
            <a:r>
              <a:rPr lang="en-US" sz="2000" dirty="0" err="1">
                <a:solidFill>
                  <a:srgbClr val="FFFF00"/>
                </a:solidFill>
              </a:rPr>
              <a:t>amar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Ekane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api</a:t>
            </a:r>
            <a:r>
              <a:rPr lang="en-US" sz="2000" dirty="0">
                <a:solidFill>
                  <a:srgbClr val="FFFF00"/>
                </a:solidFill>
              </a:rPr>
              <a:t> call </a:t>
            </a:r>
            <a:r>
              <a:rPr lang="en-US" sz="2000" dirty="0" err="1">
                <a:solidFill>
                  <a:srgbClr val="FFFF00"/>
                </a:solidFill>
              </a:rPr>
              <a:t>korte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hbe</a:t>
            </a:r>
            <a:r>
              <a:rPr lang="en-US" sz="2000" dirty="0">
                <a:solidFill>
                  <a:srgbClr val="FFFF00"/>
                </a:solidFill>
              </a:rPr>
              <a:t>. Tar </a:t>
            </a:r>
            <a:r>
              <a:rPr lang="en-US" sz="2000" dirty="0" err="1">
                <a:solidFill>
                  <a:srgbClr val="FFFF00"/>
                </a:solidFill>
              </a:rPr>
              <a:t>jnno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axios</a:t>
            </a:r>
            <a:r>
              <a:rPr lang="en-US" sz="2000" dirty="0">
                <a:solidFill>
                  <a:srgbClr val="FFFF00"/>
                </a:solidFill>
              </a:rPr>
              <a:t> import </a:t>
            </a:r>
            <a:r>
              <a:rPr lang="en-US" sz="2000" dirty="0" err="1">
                <a:solidFill>
                  <a:srgbClr val="FFFF00"/>
                </a:solidFill>
              </a:rPr>
              <a:t>korchi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Ebar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dek</a:t>
            </a:r>
            <a:r>
              <a:rPr lang="en-US" sz="2000" dirty="0">
                <a:solidFill>
                  <a:srgbClr val="FFFF00"/>
                </a:solidFill>
              </a:rPr>
              <a:t> search button ta tiple search </a:t>
            </a:r>
            <a:r>
              <a:rPr lang="en-US" sz="2000" dirty="0" err="1">
                <a:solidFill>
                  <a:srgbClr val="FFFF00"/>
                </a:solidFill>
              </a:rPr>
              <a:t>func</a:t>
            </a:r>
            <a:r>
              <a:rPr lang="en-US" sz="2000" dirty="0">
                <a:solidFill>
                  <a:srgbClr val="FFFF00"/>
                </a:solidFill>
              </a:rPr>
              <a:t> ta call </a:t>
            </a:r>
            <a:r>
              <a:rPr lang="en-US" sz="2000" dirty="0" err="1">
                <a:solidFill>
                  <a:srgbClr val="FFFF00"/>
                </a:solidFill>
              </a:rPr>
              <a:t>hbe</a:t>
            </a:r>
            <a:r>
              <a:rPr lang="en-US" sz="2000" dirty="0">
                <a:solidFill>
                  <a:srgbClr val="FFFF00"/>
                </a:solidFill>
              </a:rPr>
              <a:t> (seta </a:t>
            </a:r>
            <a:r>
              <a:rPr lang="en-US" sz="2000" dirty="0" err="1">
                <a:solidFill>
                  <a:srgbClr val="FFFF00"/>
                </a:solidFill>
              </a:rPr>
              <a:t>banaini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ekno</a:t>
            </a:r>
            <a:r>
              <a:rPr lang="en-US" sz="2000" dirty="0">
                <a:solidFill>
                  <a:srgbClr val="FFFF00"/>
                </a:solidFill>
              </a:rPr>
              <a:t>) tai </a:t>
            </a:r>
            <a:r>
              <a:rPr lang="en-US" sz="2000" dirty="0" err="1">
                <a:solidFill>
                  <a:srgbClr val="FFFF00"/>
                </a:solidFill>
              </a:rPr>
              <a:t>onClick</a:t>
            </a:r>
            <a:r>
              <a:rPr lang="en-US" sz="2000" dirty="0">
                <a:solidFill>
                  <a:srgbClr val="FFFF00"/>
                </a:solidFill>
              </a:rPr>
              <a:t> e </a:t>
            </a:r>
            <a:r>
              <a:rPr lang="en-US" sz="2000" dirty="0" err="1">
                <a:solidFill>
                  <a:srgbClr val="FFFF00"/>
                </a:solidFill>
              </a:rPr>
              <a:t>orm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rekechi</a:t>
            </a:r>
            <a:r>
              <a:rPr lang="en-US" sz="2000" dirty="0">
                <a:solidFill>
                  <a:srgbClr val="FFFF00"/>
                </a:solidFill>
              </a:rPr>
              <a:t>. R </a:t>
            </a:r>
            <a:r>
              <a:rPr lang="en-US" sz="2000" dirty="0" err="1">
                <a:solidFill>
                  <a:srgbClr val="FFFF00"/>
                </a:solidFill>
              </a:rPr>
              <a:t>dek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ekane</a:t>
            </a:r>
            <a:r>
              <a:rPr lang="en-US" sz="2000" dirty="0">
                <a:solidFill>
                  <a:srgbClr val="FFFF00"/>
                </a:solidFill>
              </a:rPr>
              <a:t> to amra </a:t>
            </a:r>
            <a:r>
              <a:rPr lang="en-US" sz="2000" dirty="0" err="1">
                <a:solidFill>
                  <a:srgbClr val="FFFF00"/>
                </a:solidFill>
              </a:rPr>
              <a:t>getElement</a:t>
            </a:r>
            <a:r>
              <a:rPr lang="en-US" sz="2000" dirty="0">
                <a:solidFill>
                  <a:srgbClr val="FFFF00"/>
                </a:solidFill>
              </a:rPr>
              <a:t> kore oi input er </a:t>
            </a:r>
            <a:r>
              <a:rPr lang="en-US" sz="2000" dirty="0" err="1">
                <a:solidFill>
                  <a:srgbClr val="FFFF00"/>
                </a:solidFill>
              </a:rPr>
              <a:t>modhe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deoa</a:t>
            </a:r>
            <a:r>
              <a:rPr lang="en-US" sz="2000" dirty="0">
                <a:solidFill>
                  <a:srgbClr val="FFFF00"/>
                </a:solidFill>
              </a:rPr>
              <a:t> user er </a:t>
            </a:r>
            <a:r>
              <a:rPr lang="en-US" sz="2000" dirty="0" err="1">
                <a:solidFill>
                  <a:srgbClr val="FFFF00"/>
                </a:solidFill>
              </a:rPr>
              <a:t>valu</a:t>
            </a:r>
            <a:r>
              <a:rPr lang="en-US" sz="2000" dirty="0">
                <a:solidFill>
                  <a:srgbClr val="FFFF00"/>
                </a:solidFill>
              </a:rPr>
              <a:t> ta </a:t>
            </a:r>
            <a:r>
              <a:rPr lang="en-US" sz="2000" dirty="0" err="1">
                <a:solidFill>
                  <a:srgbClr val="FFFF00"/>
                </a:solidFill>
              </a:rPr>
              <a:t>pete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pari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na</a:t>
            </a:r>
            <a:r>
              <a:rPr lang="en-US" sz="2000" dirty="0">
                <a:solidFill>
                  <a:srgbClr val="FFFF00"/>
                </a:solidFill>
              </a:rPr>
              <a:t> tai </a:t>
            </a:r>
            <a:r>
              <a:rPr lang="en-US" sz="2000" dirty="0" err="1">
                <a:solidFill>
                  <a:srgbClr val="FFFF00"/>
                </a:solidFill>
              </a:rPr>
              <a:t>ekane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onChange</a:t>
            </a:r>
            <a:r>
              <a:rPr lang="en-US" sz="2000" dirty="0">
                <a:solidFill>
                  <a:srgbClr val="FFFF00"/>
                </a:solidFill>
              </a:rPr>
              <a:t> event </a:t>
            </a:r>
            <a:r>
              <a:rPr lang="en-US" sz="2000" dirty="0" err="1">
                <a:solidFill>
                  <a:srgbClr val="FFFF00"/>
                </a:solidFill>
              </a:rPr>
              <a:t>dia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ekta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func</a:t>
            </a:r>
            <a:r>
              <a:rPr lang="en-US" sz="2000" dirty="0">
                <a:solidFill>
                  <a:srgbClr val="FFFF00"/>
                </a:solidFill>
              </a:rPr>
              <a:t> call </a:t>
            </a:r>
            <a:r>
              <a:rPr lang="en-US" sz="2000" dirty="0" err="1">
                <a:solidFill>
                  <a:srgbClr val="FFFF00"/>
                </a:solidFill>
              </a:rPr>
              <a:t>korechi</a:t>
            </a:r>
            <a:r>
              <a:rPr lang="en-US" sz="2000" dirty="0">
                <a:solidFill>
                  <a:srgbClr val="FFFF00"/>
                </a:solidFill>
              </a:rPr>
              <a:t> j ta </a:t>
            </a:r>
            <a:r>
              <a:rPr lang="en-US" sz="2000" dirty="0" err="1">
                <a:solidFill>
                  <a:srgbClr val="FFFF00"/>
                </a:solidFill>
              </a:rPr>
              <a:t>sai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kaj</a:t>
            </a:r>
            <a:r>
              <a:rPr lang="en-US" sz="2000" dirty="0">
                <a:solidFill>
                  <a:srgbClr val="FFFF00"/>
                </a:solidFill>
              </a:rPr>
              <a:t> ta kore </a:t>
            </a:r>
            <a:r>
              <a:rPr lang="en-US" sz="2000" dirty="0" err="1">
                <a:solidFill>
                  <a:srgbClr val="FFFF00"/>
                </a:solidFill>
              </a:rPr>
              <a:t>nebe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ar</a:t>
            </a:r>
            <a:r>
              <a:rPr lang="en-US" sz="2000" dirty="0">
                <a:solidFill>
                  <a:srgbClr val="FFFF00"/>
                </a:solidFill>
              </a:rPr>
              <a:t> oi enter tiple search call </a:t>
            </a:r>
            <a:r>
              <a:rPr lang="en-US" sz="2000" dirty="0" err="1">
                <a:solidFill>
                  <a:srgbClr val="FFFF00"/>
                </a:solidFill>
              </a:rPr>
              <a:t>hy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setar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jnno</a:t>
            </a:r>
            <a:r>
              <a:rPr lang="en-US" sz="2000" dirty="0">
                <a:solidFill>
                  <a:srgbClr val="FFFF00"/>
                </a:solidFill>
              </a:rPr>
              <a:t> oi </a:t>
            </a:r>
            <a:r>
              <a:rPr lang="en-US" sz="2000" dirty="0" err="1">
                <a:solidFill>
                  <a:srgbClr val="FFFF00"/>
                </a:solidFill>
              </a:rPr>
              <a:t>onKeydown</a:t>
            </a:r>
            <a:r>
              <a:rPr lang="en-US" sz="2000" dirty="0">
                <a:solidFill>
                  <a:srgbClr val="FFFF00"/>
                </a:solidFill>
              </a:rPr>
              <a:t> er </a:t>
            </a:r>
            <a:r>
              <a:rPr lang="en-US" sz="2000" dirty="0" err="1">
                <a:solidFill>
                  <a:srgbClr val="FFFF00"/>
                </a:solidFill>
              </a:rPr>
              <a:t>leka</a:t>
            </a:r>
            <a:r>
              <a:rPr lang="en-US" sz="2000" dirty="0">
                <a:solidFill>
                  <a:srgbClr val="FFFF00"/>
                </a:solidFill>
              </a:rPr>
              <a:t> ta </a:t>
            </a:r>
            <a:r>
              <a:rPr lang="en-US" sz="2000" dirty="0" err="1">
                <a:solidFill>
                  <a:srgbClr val="FFFF00"/>
                </a:solidFill>
              </a:rPr>
              <a:t>korechi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70FEC-3DDA-43F4-99D6-2953785F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67195"/>
            <a:ext cx="11088061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8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98CF13-C1B6-417F-9AA6-223578E7EBA9}"/>
              </a:ext>
            </a:extLst>
          </p:cNvPr>
          <p:cNvSpPr/>
          <p:nvPr/>
        </p:nvSpPr>
        <p:spPr>
          <a:xfrm>
            <a:off x="0" y="-11575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B6973-27D6-48B1-928C-C4A8957B299A}"/>
              </a:ext>
            </a:extLst>
          </p:cNvPr>
          <p:cNvSpPr txBox="1"/>
          <p:nvPr/>
        </p:nvSpPr>
        <p:spPr>
          <a:xfrm>
            <a:off x="133350" y="148035"/>
            <a:ext cx="11801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Ebr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ami</a:t>
            </a:r>
            <a:r>
              <a:rPr lang="en-US" sz="2000" dirty="0">
                <a:solidFill>
                  <a:schemeClr val="bg1"/>
                </a:solidFill>
              </a:rPr>
              <a:t> oi enter </a:t>
            </a:r>
            <a:r>
              <a:rPr lang="en-US" sz="2000" dirty="0" err="1">
                <a:solidFill>
                  <a:schemeClr val="bg1"/>
                </a:solidFill>
              </a:rPr>
              <a:t>marle</a:t>
            </a:r>
            <a:r>
              <a:rPr lang="en-US" sz="2000" dirty="0">
                <a:solidFill>
                  <a:schemeClr val="bg1"/>
                </a:solidFill>
              </a:rPr>
              <a:t> search </a:t>
            </a:r>
            <a:r>
              <a:rPr lang="en-US" sz="2000" dirty="0" err="1">
                <a:solidFill>
                  <a:schemeClr val="bg1"/>
                </a:solidFill>
              </a:rPr>
              <a:t>hbe</a:t>
            </a:r>
            <a:r>
              <a:rPr lang="en-US" sz="2000" dirty="0">
                <a:solidFill>
                  <a:schemeClr val="bg1"/>
                </a:solidFill>
              </a:rPr>
              <a:t> oi </a:t>
            </a:r>
            <a:r>
              <a:rPr lang="en-US" sz="2000" dirty="0" err="1">
                <a:solidFill>
                  <a:schemeClr val="bg1"/>
                </a:solidFill>
              </a:rPr>
              <a:t>func</a:t>
            </a:r>
            <a:r>
              <a:rPr lang="en-US" sz="2000" dirty="0">
                <a:solidFill>
                  <a:schemeClr val="bg1"/>
                </a:solidFill>
              </a:rPr>
              <a:t> ta </a:t>
            </a:r>
            <a:r>
              <a:rPr lang="en-US" sz="2000" dirty="0" err="1">
                <a:solidFill>
                  <a:schemeClr val="bg1"/>
                </a:solidFill>
              </a:rPr>
              <a:t>ar</a:t>
            </a:r>
            <a:r>
              <a:rPr lang="en-US" sz="2000" dirty="0">
                <a:solidFill>
                  <a:schemeClr val="bg1"/>
                </a:solidFill>
              </a:rPr>
              <a:t> input div ta k monitor </a:t>
            </a:r>
            <a:r>
              <a:rPr lang="en-US" sz="2000" dirty="0" err="1">
                <a:solidFill>
                  <a:schemeClr val="bg1"/>
                </a:solidFill>
              </a:rPr>
              <a:t>krbe</a:t>
            </a:r>
            <a:r>
              <a:rPr lang="en-US" sz="2000" dirty="0">
                <a:solidFill>
                  <a:schemeClr val="bg1"/>
                </a:solidFill>
              </a:rPr>
              <a:t> sei </a:t>
            </a:r>
            <a:r>
              <a:rPr lang="en-US" sz="2000" dirty="0" err="1">
                <a:solidFill>
                  <a:schemeClr val="bg1"/>
                </a:solidFill>
              </a:rPr>
              <a:t>func</a:t>
            </a:r>
            <a:r>
              <a:rPr lang="en-US" sz="2000" dirty="0">
                <a:solidFill>
                  <a:schemeClr val="bg1"/>
                </a:solidFill>
              </a:rPr>
              <a:t> ta </a:t>
            </a:r>
            <a:r>
              <a:rPr lang="en-US" sz="2000" dirty="0" err="1">
                <a:solidFill>
                  <a:schemeClr val="bg1"/>
                </a:solidFill>
              </a:rPr>
              <a:t>banalam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3FAD88-43D6-46A1-A374-55A56CE6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648237"/>
            <a:ext cx="4610100" cy="3476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59CA21-D5E2-44D9-998E-18776EE112CF}"/>
              </a:ext>
            </a:extLst>
          </p:cNvPr>
          <p:cNvSpPr txBox="1"/>
          <p:nvPr/>
        </p:nvSpPr>
        <p:spPr>
          <a:xfrm>
            <a:off x="5076825" y="728821"/>
            <a:ext cx="6981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Dek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handlechange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func</a:t>
            </a:r>
            <a:r>
              <a:rPr lang="en-US" sz="2000" dirty="0">
                <a:solidFill>
                  <a:schemeClr val="bg1"/>
                </a:solidFill>
              </a:rPr>
              <a:t> ta input ta k monitor </a:t>
            </a:r>
            <a:r>
              <a:rPr lang="en-US" sz="2000" dirty="0" err="1">
                <a:solidFill>
                  <a:schemeClr val="bg1"/>
                </a:solidFill>
              </a:rPr>
              <a:t>krche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onChange</a:t>
            </a:r>
            <a:r>
              <a:rPr lang="en-US" sz="2000" dirty="0">
                <a:solidFill>
                  <a:schemeClr val="bg1"/>
                </a:solidFill>
              </a:rPr>
              <a:t> e ache j </a:t>
            </a:r>
            <a:r>
              <a:rPr lang="en-US" sz="2000" dirty="0" err="1">
                <a:solidFill>
                  <a:schemeClr val="bg1"/>
                </a:solidFill>
              </a:rPr>
              <a:t>hetu</a:t>
            </a:r>
            <a:r>
              <a:rPr lang="en-US" sz="2000" dirty="0">
                <a:solidFill>
                  <a:schemeClr val="bg1"/>
                </a:solidFill>
              </a:rPr>
              <a:t> tai user ja </a:t>
            </a:r>
            <a:r>
              <a:rPr lang="en-US" sz="2000" dirty="0" err="1">
                <a:solidFill>
                  <a:schemeClr val="bg1"/>
                </a:solidFill>
              </a:rPr>
              <a:t>likbe</a:t>
            </a:r>
            <a:r>
              <a:rPr lang="en-US" sz="2000" dirty="0">
                <a:solidFill>
                  <a:schemeClr val="bg1"/>
                </a:solidFill>
              </a:rPr>
              <a:t> every keystroke e oi </a:t>
            </a:r>
            <a:r>
              <a:rPr lang="en-US" sz="2000" dirty="0" err="1">
                <a:solidFill>
                  <a:schemeClr val="bg1"/>
                </a:solidFill>
              </a:rPr>
              <a:t>breedinput</a:t>
            </a:r>
            <a:r>
              <a:rPr lang="en-US" sz="2000" dirty="0">
                <a:solidFill>
                  <a:schemeClr val="bg1"/>
                </a:solidFill>
              </a:rPr>
              <a:t> ta update </a:t>
            </a:r>
            <a:r>
              <a:rPr lang="en-US" sz="2000" dirty="0" err="1">
                <a:solidFill>
                  <a:schemeClr val="bg1"/>
                </a:solidFill>
              </a:rPr>
              <a:t>hbe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ebar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ami</a:t>
            </a:r>
            <a:r>
              <a:rPr lang="en-US" sz="2000" dirty="0">
                <a:solidFill>
                  <a:schemeClr val="bg1"/>
                </a:solidFill>
              </a:rPr>
              <a:t> search </a:t>
            </a:r>
            <a:r>
              <a:rPr lang="en-US" sz="2000" dirty="0" err="1">
                <a:solidFill>
                  <a:schemeClr val="bg1"/>
                </a:solidFill>
              </a:rPr>
              <a:t>func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bania</a:t>
            </a:r>
            <a:r>
              <a:rPr lang="en-US" sz="2000" dirty="0">
                <a:solidFill>
                  <a:schemeClr val="bg1"/>
                </a:solidFill>
              </a:rPr>
              <a:t> eta kai </a:t>
            </a:r>
            <a:r>
              <a:rPr lang="en-US" sz="2000" dirty="0" err="1">
                <a:solidFill>
                  <a:schemeClr val="bg1"/>
                </a:solidFill>
              </a:rPr>
              <a:t>patate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parbo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7541F34-6BB8-4642-9D05-D921769F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011" y="2394446"/>
            <a:ext cx="6696075" cy="3455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2CB015-60DB-4DF7-B71E-CB47E7CB3396}"/>
              </a:ext>
            </a:extLst>
          </p:cNvPr>
          <p:cNvSpPr txBox="1"/>
          <p:nvPr/>
        </p:nvSpPr>
        <p:spPr>
          <a:xfrm>
            <a:off x="5076825" y="1900445"/>
            <a:ext cx="6786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Dek</a:t>
            </a:r>
            <a:r>
              <a:rPr lang="en-US" sz="2000" dirty="0">
                <a:solidFill>
                  <a:schemeClr val="bg1"/>
                </a:solidFill>
              </a:rPr>
              <a:t> e </a:t>
            </a:r>
            <a:r>
              <a:rPr lang="en-US" sz="2000" dirty="0" err="1">
                <a:solidFill>
                  <a:schemeClr val="bg1"/>
                </a:solidFill>
              </a:rPr>
              <a:t>vabe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api</a:t>
            </a:r>
            <a:r>
              <a:rPr lang="en-US" sz="2000" dirty="0">
                <a:solidFill>
                  <a:schemeClr val="bg1"/>
                </a:solidFill>
              </a:rPr>
              <a:t> call kore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B8559D-883B-4DF3-8377-242F504CC54A}"/>
              </a:ext>
            </a:extLst>
          </p:cNvPr>
          <p:cNvSpPr txBox="1"/>
          <p:nvPr/>
        </p:nvSpPr>
        <p:spPr>
          <a:xfrm>
            <a:off x="5148564" y="2890466"/>
            <a:ext cx="6786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evabe</a:t>
            </a:r>
            <a:r>
              <a:rPr lang="en-US" sz="2000" dirty="0">
                <a:solidFill>
                  <a:schemeClr val="bg1"/>
                </a:solidFill>
              </a:rPr>
              <a:t> local data json ta fetch kore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1E59A0-3492-4FA3-B743-D85ECC31D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1" y="3462457"/>
            <a:ext cx="4799875" cy="3207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2FA5E9-EC8C-46DB-9FD2-65E2E57978E2}"/>
              </a:ext>
            </a:extLst>
          </p:cNvPr>
          <p:cNvSpPr txBox="1"/>
          <p:nvPr/>
        </p:nvSpPr>
        <p:spPr>
          <a:xfrm>
            <a:off x="5116854" y="3926122"/>
            <a:ext cx="715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Local json </a:t>
            </a:r>
            <a:r>
              <a:rPr lang="en-US" dirty="0" err="1">
                <a:solidFill>
                  <a:srgbClr val="FFFF00"/>
                </a:solidFill>
              </a:rPr>
              <a:t>dia</a:t>
            </a:r>
            <a:r>
              <a:rPr lang="en-US" dirty="0">
                <a:solidFill>
                  <a:srgbClr val="FFFF00"/>
                </a:solidFill>
              </a:rPr>
              <a:t> data fetch </a:t>
            </a:r>
            <a:r>
              <a:rPr lang="en-US" dirty="0" err="1">
                <a:solidFill>
                  <a:srgbClr val="FFFF00"/>
                </a:solidFill>
              </a:rPr>
              <a:t>korte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gele</a:t>
            </a:r>
            <a:r>
              <a:rPr lang="en-US" dirty="0">
                <a:solidFill>
                  <a:srgbClr val="FFFF00"/>
                </a:solidFill>
              </a:rPr>
              <a:t> seta k public folder e </a:t>
            </a:r>
            <a:r>
              <a:rPr lang="en-US" dirty="0" err="1">
                <a:solidFill>
                  <a:srgbClr val="FFFF00"/>
                </a:solidFill>
              </a:rPr>
              <a:t>rakte</a:t>
            </a:r>
            <a:r>
              <a:rPr lang="en-US" dirty="0">
                <a:solidFill>
                  <a:srgbClr val="FFFF00"/>
                </a:solidFill>
              </a:rPr>
              <a:t> hoy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7F469D6-426F-4607-B724-1782F07D4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" y="4521371"/>
            <a:ext cx="8651835" cy="18764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E8B0AF6-63B7-4BDE-8978-643E2AA6BD93}"/>
              </a:ext>
            </a:extLst>
          </p:cNvPr>
          <p:cNvSpPr txBox="1"/>
          <p:nvPr/>
        </p:nvSpPr>
        <p:spPr>
          <a:xfrm>
            <a:off x="8918535" y="4420795"/>
            <a:ext cx="3273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Prothome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ato</a:t>
            </a:r>
            <a:r>
              <a:rPr lang="en-US" sz="2000" dirty="0">
                <a:solidFill>
                  <a:schemeClr val="bg1"/>
                </a:solidFill>
              </a:rPr>
              <a:t> ta </a:t>
            </a:r>
            <a:r>
              <a:rPr lang="en-US" sz="2000" dirty="0" err="1">
                <a:solidFill>
                  <a:schemeClr val="bg1"/>
                </a:solidFill>
              </a:rPr>
              <a:t>korlam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Dek</a:t>
            </a:r>
            <a:r>
              <a:rPr lang="en-US" sz="2000" dirty="0">
                <a:solidFill>
                  <a:schemeClr val="bg1"/>
                </a:solidFill>
              </a:rPr>
              <a:t> local data j ta fetch </a:t>
            </a:r>
            <a:r>
              <a:rPr lang="en-US" sz="2000" dirty="0" err="1">
                <a:solidFill>
                  <a:schemeClr val="bg1"/>
                </a:solidFill>
              </a:rPr>
              <a:t>krche</a:t>
            </a:r>
            <a:r>
              <a:rPr lang="en-US" sz="2000" dirty="0">
                <a:solidFill>
                  <a:schemeClr val="bg1"/>
                </a:solidFill>
              </a:rPr>
              <a:t> seta res2.data[0].property </a:t>
            </a:r>
            <a:r>
              <a:rPr lang="en-US" sz="2000" dirty="0" err="1">
                <a:solidFill>
                  <a:schemeClr val="bg1"/>
                </a:solidFill>
              </a:rPr>
              <a:t>evabe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paoa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jabe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98CF13-C1B6-417F-9AA6-223578E7EB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B6973-27D6-48B1-928C-C4A8957B299A}"/>
              </a:ext>
            </a:extLst>
          </p:cNvPr>
          <p:cNvSpPr txBox="1"/>
          <p:nvPr/>
        </p:nvSpPr>
        <p:spPr>
          <a:xfrm>
            <a:off x="133350" y="167085"/>
            <a:ext cx="11915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Er pore </a:t>
            </a:r>
            <a:r>
              <a:rPr lang="en-US" sz="2000" dirty="0" err="1">
                <a:solidFill>
                  <a:schemeClr val="bg1"/>
                </a:solidFill>
              </a:rPr>
              <a:t>amr</a:t>
            </a:r>
            <a:r>
              <a:rPr lang="en-US" sz="2000" dirty="0">
                <a:solidFill>
                  <a:schemeClr val="bg1"/>
                </a:solidFill>
              </a:rPr>
              <a:t> main </a:t>
            </a:r>
            <a:r>
              <a:rPr lang="en-US" sz="2000" dirty="0" err="1">
                <a:solidFill>
                  <a:schemeClr val="bg1"/>
                </a:solidFill>
              </a:rPr>
              <a:t>kaj</a:t>
            </a:r>
            <a:r>
              <a:rPr lang="en-US" sz="2000" dirty="0">
                <a:solidFill>
                  <a:schemeClr val="bg1"/>
                </a:solidFill>
              </a:rPr>
              <a:t> ki?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Ei</a:t>
            </a:r>
            <a:r>
              <a:rPr lang="en-US" sz="2000" dirty="0">
                <a:solidFill>
                  <a:schemeClr val="bg1"/>
                </a:solidFill>
              </a:rPr>
              <a:t> j image gulo </a:t>
            </a:r>
            <a:r>
              <a:rPr lang="en-US" sz="2000" dirty="0" err="1">
                <a:solidFill>
                  <a:schemeClr val="bg1"/>
                </a:solidFill>
              </a:rPr>
              <a:t>palam</a:t>
            </a:r>
            <a:r>
              <a:rPr lang="en-US" sz="2000" dirty="0">
                <a:solidFill>
                  <a:schemeClr val="bg1"/>
                </a:solidFill>
              </a:rPr>
              <a:t> seta k bottom.js e </a:t>
            </a:r>
            <a:r>
              <a:rPr lang="en-US" sz="2000" dirty="0" err="1">
                <a:solidFill>
                  <a:schemeClr val="bg1"/>
                </a:solidFill>
              </a:rPr>
              <a:t>patabo</a:t>
            </a:r>
            <a:r>
              <a:rPr lang="en-US" sz="2000" dirty="0">
                <a:solidFill>
                  <a:schemeClr val="bg1"/>
                </a:solidFill>
              </a:rPr>
              <a:t>, seta to directly o </a:t>
            </a:r>
            <a:r>
              <a:rPr lang="en-US" sz="2000" dirty="0" err="1">
                <a:solidFill>
                  <a:schemeClr val="bg1"/>
                </a:solidFill>
              </a:rPr>
              <a:t>vabe</a:t>
            </a:r>
            <a:r>
              <a:rPr lang="en-US" sz="2000" dirty="0">
                <a:solidFill>
                  <a:schemeClr val="bg1"/>
                </a:solidFill>
              </a:rPr>
              <a:t> jay </a:t>
            </a:r>
            <a:r>
              <a:rPr lang="en-US" sz="2000" dirty="0" err="1">
                <a:solidFill>
                  <a:schemeClr val="bg1"/>
                </a:solidFill>
              </a:rPr>
              <a:t>na</a:t>
            </a:r>
            <a:r>
              <a:rPr lang="en-US" sz="2000" dirty="0">
                <a:solidFill>
                  <a:schemeClr val="bg1"/>
                </a:solidFill>
              </a:rPr>
              <a:t> child to child so parent er through </a:t>
            </a:r>
            <a:r>
              <a:rPr lang="en-US" sz="2000" dirty="0" err="1">
                <a:solidFill>
                  <a:schemeClr val="bg1"/>
                </a:solidFill>
              </a:rPr>
              <a:t>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patate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hbe</a:t>
            </a:r>
            <a:r>
              <a:rPr lang="en-US" sz="2000" dirty="0">
                <a:solidFill>
                  <a:schemeClr val="bg1"/>
                </a:solidFill>
              </a:rPr>
              <a:t>. So eke first e parent e </a:t>
            </a:r>
            <a:r>
              <a:rPr lang="en-US" sz="2000" dirty="0" err="1">
                <a:solidFill>
                  <a:schemeClr val="bg1"/>
                </a:solidFill>
              </a:rPr>
              <a:t>patabo</a:t>
            </a:r>
            <a:r>
              <a:rPr lang="en-US" sz="2000" dirty="0">
                <a:solidFill>
                  <a:schemeClr val="bg1"/>
                </a:solidFill>
              </a:rPr>
              <a:t> then parent </a:t>
            </a:r>
            <a:r>
              <a:rPr lang="en-US" sz="2000" dirty="0" err="1">
                <a:solidFill>
                  <a:schemeClr val="bg1"/>
                </a:solidFill>
              </a:rPr>
              <a:t>dia</a:t>
            </a:r>
            <a:r>
              <a:rPr lang="en-US" sz="2000" dirty="0">
                <a:solidFill>
                  <a:schemeClr val="bg1"/>
                </a:solidFill>
              </a:rPr>
              <a:t> bottom </a:t>
            </a:r>
            <a:r>
              <a:rPr lang="en-US" sz="2000" dirty="0" err="1">
                <a:solidFill>
                  <a:schemeClr val="bg1"/>
                </a:solidFill>
              </a:rPr>
              <a:t>tay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patabo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Ar</a:t>
            </a:r>
            <a:r>
              <a:rPr lang="en-US" sz="2000" dirty="0">
                <a:solidFill>
                  <a:schemeClr val="bg1"/>
                </a:solidFill>
              </a:rPr>
              <a:t> search </a:t>
            </a:r>
            <a:r>
              <a:rPr lang="en-US" sz="2000" dirty="0" err="1">
                <a:solidFill>
                  <a:schemeClr val="bg1"/>
                </a:solidFill>
              </a:rPr>
              <a:t>func</a:t>
            </a:r>
            <a:r>
              <a:rPr lang="en-US" sz="2000" dirty="0">
                <a:solidFill>
                  <a:schemeClr val="bg1"/>
                </a:solidFill>
              </a:rPr>
              <a:t> ta </a:t>
            </a:r>
            <a:r>
              <a:rPr lang="en-US" sz="2000" dirty="0" err="1">
                <a:solidFill>
                  <a:schemeClr val="bg1"/>
                </a:solidFill>
              </a:rPr>
              <a:t>baki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ekno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karon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ekno</a:t>
            </a:r>
            <a:r>
              <a:rPr lang="en-US" sz="2000" dirty="0">
                <a:solidFill>
                  <a:schemeClr val="bg1"/>
                </a:solidFill>
              </a:rPr>
              <a:t> amra all </a:t>
            </a:r>
            <a:r>
              <a:rPr lang="en-US" sz="2000" dirty="0" err="1">
                <a:solidFill>
                  <a:schemeClr val="bg1"/>
                </a:solidFill>
              </a:rPr>
              <a:t>datar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theke</a:t>
            </a:r>
            <a:r>
              <a:rPr lang="en-US" sz="2000" dirty="0">
                <a:solidFill>
                  <a:schemeClr val="bg1"/>
                </a:solidFill>
              </a:rPr>
              <a:t> required breed ta extract </a:t>
            </a:r>
            <a:r>
              <a:rPr lang="en-US" sz="2000" dirty="0" err="1">
                <a:solidFill>
                  <a:schemeClr val="bg1"/>
                </a:solidFill>
              </a:rPr>
              <a:t>korini</a:t>
            </a:r>
            <a:r>
              <a:rPr lang="en-US" sz="2000" dirty="0">
                <a:solidFill>
                  <a:schemeClr val="bg1"/>
                </a:solidFill>
              </a:rPr>
              <a:t> + error handling o </a:t>
            </a:r>
            <a:r>
              <a:rPr lang="en-US" sz="2000" dirty="0" err="1">
                <a:solidFill>
                  <a:schemeClr val="bg1"/>
                </a:solidFill>
              </a:rPr>
              <a:t>korini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421FD-4D6A-4185-8935-16DDE99EF330}"/>
              </a:ext>
            </a:extLst>
          </p:cNvPr>
          <p:cNvSpPr txBox="1"/>
          <p:nvPr/>
        </p:nvSpPr>
        <p:spPr>
          <a:xfrm>
            <a:off x="133350" y="1798301"/>
            <a:ext cx="11915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Parent e </a:t>
            </a:r>
            <a:r>
              <a:rPr lang="en-US" sz="2000" dirty="0" err="1">
                <a:solidFill>
                  <a:srgbClr val="FFFF00"/>
                </a:solidFill>
              </a:rPr>
              <a:t>patanor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jnno</a:t>
            </a:r>
            <a:r>
              <a:rPr lang="en-US" sz="2000" dirty="0">
                <a:solidFill>
                  <a:srgbClr val="FFFF00"/>
                </a:solidFill>
              </a:rPr>
              <a:t> amra </a:t>
            </a:r>
            <a:r>
              <a:rPr lang="en-US" sz="2000" dirty="0" err="1">
                <a:solidFill>
                  <a:srgbClr val="FFFF00"/>
                </a:solidFill>
              </a:rPr>
              <a:t>jani</a:t>
            </a:r>
            <a:r>
              <a:rPr lang="en-US" sz="2000" dirty="0">
                <a:solidFill>
                  <a:srgbClr val="FFFF00"/>
                </a:solidFill>
              </a:rPr>
              <a:t> j parent e </a:t>
            </a:r>
            <a:r>
              <a:rPr lang="en-US" sz="2000" dirty="0" err="1">
                <a:solidFill>
                  <a:srgbClr val="FFFF00"/>
                </a:solidFill>
              </a:rPr>
              <a:t>ekta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func</a:t>
            </a:r>
            <a:r>
              <a:rPr lang="en-US" sz="2000" dirty="0">
                <a:solidFill>
                  <a:srgbClr val="FFFF00"/>
                </a:solidFill>
              </a:rPr>
              <a:t> create kore seta k props </a:t>
            </a:r>
            <a:r>
              <a:rPr lang="en-US" sz="2000" dirty="0" err="1">
                <a:solidFill>
                  <a:srgbClr val="FFFF00"/>
                </a:solidFill>
              </a:rPr>
              <a:t>hisabe</a:t>
            </a:r>
            <a:r>
              <a:rPr lang="en-US" sz="2000" dirty="0">
                <a:solidFill>
                  <a:srgbClr val="FFFF00"/>
                </a:solidFill>
              </a:rPr>
              <a:t> child e </a:t>
            </a:r>
            <a:r>
              <a:rPr lang="en-US" sz="2000" dirty="0" err="1">
                <a:solidFill>
                  <a:srgbClr val="FFFF00"/>
                </a:solidFill>
              </a:rPr>
              <a:t>patate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hy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ar</a:t>
            </a:r>
            <a:r>
              <a:rPr lang="en-US" sz="2000" dirty="0">
                <a:solidFill>
                  <a:srgbClr val="FFFF00"/>
                </a:solidFill>
              </a:rPr>
              <a:t> child seta </a:t>
            </a:r>
            <a:r>
              <a:rPr lang="en-US" sz="2000" dirty="0" err="1">
                <a:solidFill>
                  <a:srgbClr val="FFFF00"/>
                </a:solidFill>
              </a:rPr>
              <a:t>te</a:t>
            </a:r>
            <a:r>
              <a:rPr lang="en-US" sz="2000" dirty="0">
                <a:solidFill>
                  <a:srgbClr val="FFFF00"/>
                </a:solidFill>
              </a:rPr>
              <a:t> tar data ta </a:t>
            </a:r>
            <a:r>
              <a:rPr lang="en-US" sz="2000" dirty="0" err="1">
                <a:solidFill>
                  <a:srgbClr val="FFFF00"/>
                </a:solidFill>
              </a:rPr>
              <a:t>patay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48AC67-6A8C-484D-945C-77CAFA02B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195801"/>
            <a:ext cx="7830032" cy="9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A4DEDB-11F1-44B5-81C2-BB98ADF28F5C}"/>
              </a:ext>
            </a:extLst>
          </p:cNvPr>
          <p:cNvSpPr txBox="1"/>
          <p:nvPr/>
        </p:nvSpPr>
        <p:spPr>
          <a:xfrm>
            <a:off x="133350" y="2650939"/>
            <a:ext cx="1191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Dek</a:t>
            </a:r>
            <a:r>
              <a:rPr lang="en-US" sz="2000" dirty="0">
                <a:solidFill>
                  <a:schemeClr val="bg1"/>
                </a:solidFill>
              </a:rPr>
              <a:t> e </a:t>
            </a:r>
            <a:r>
              <a:rPr lang="en-US" sz="2000" dirty="0" err="1">
                <a:solidFill>
                  <a:schemeClr val="bg1"/>
                </a:solidFill>
              </a:rPr>
              <a:t>vabe</a:t>
            </a:r>
            <a:r>
              <a:rPr lang="en-US" sz="2000" dirty="0">
                <a:solidFill>
                  <a:schemeClr val="bg1"/>
                </a:solidFill>
              </a:rPr>
              <a:t> parent e </a:t>
            </a:r>
            <a:r>
              <a:rPr lang="en-US" sz="2000" dirty="0" err="1">
                <a:solidFill>
                  <a:schemeClr val="bg1"/>
                </a:solidFill>
              </a:rPr>
              <a:t>func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baniachi</a:t>
            </a:r>
            <a:r>
              <a:rPr lang="en-US" sz="2000" dirty="0">
                <a:solidFill>
                  <a:schemeClr val="bg1"/>
                </a:solidFill>
              </a:rPr>
              <a:t> seta k child e pass </a:t>
            </a:r>
            <a:r>
              <a:rPr lang="en-US" sz="2000" dirty="0" err="1">
                <a:solidFill>
                  <a:schemeClr val="bg1"/>
                </a:solidFill>
              </a:rPr>
              <a:t>koralam</a:t>
            </a:r>
            <a:r>
              <a:rPr lang="en-US" sz="2000" dirty="0">
                <a:solidFill>
                  <a:schemeClr val="bg1"/>
                </a:solidFill>
              </a:rPr>
              <a:t> prop </a:t>
            </a:r>
            <a:r>
              <a:rPr lang="en-US" sz="2000" dirty="0" err="1">
                <a:solidFill>
                  <a:schemeClr val="bg1"/>
                </a:solidFill>
              </a:rPr>
              <a:t>hisabe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9C15C9-F01A-4030-857F-833636C4B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4891494"/>
            <a:ext cx="9960524" cy="19665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FE619D-C6AA-4911-A417-B6BD1909769D}"/>
              </a:ext>
            </a:extLst>
          </p:cNvPr>
          <p:cNvSpPr txBox="1"/>
          <p:nvPr/>
        </p:nvSpPr>
        <p:spPr>
          <a:xfrm>
            <a:off x="133350" y="4354359"/>
            <a:ext cx="1191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Last line ta </a:t>
            </a:r>
            <a:r>
              <a:rPr lang="en-US" sz="2000" dirty="0" err="1">
                <a:solidFill>
                  <a:schemeClr val="bg1"/>
                </a:solidFill>
              </a:rPr>
              <a:t>dek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evabei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patalam</a:t>
            </a:r>
            <a:r>
              <a:rPr lang="en-US" sz="2000" dirty="0">
                <a:solidFill>
                  <a:schemeClr val="bg1"/>
                </a:solidFill>
              </a:rPr>
              <a:t> parent k oi images array ta</a:t>
            </a:r>
          </a:p>
        </p:txBody>
      </p:sp>
    </p:spTree>
    <p:extLst>
      <p:ext uri="{BB962C8B-B14F-4D97-AF65-F5344CB8AC3E}">
        <p14:creationId xmlns:p14="http://schemas.microsoft.com/office/powerpoint/2010/main" val="290789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474538-C2F0-412E-986A-D55F1ED22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4A5499-92A1-4DEA-8AB1-286C37CFF7C4}"/>
              </a:ext>
            </a:extLst>
          </p:cNvPr>
          <p:cNvCxnSpPr>
            <a:cxnSpLocks/>
          </p:cNvCxnSpPr>
          <p:nvPr/>
        </p:nvCxnSpPr>
        <p:spPr>
          <a:xfrm flipH="1">
            <a:off x="4653024" y="3206187"/>
            <a:ext cx="12500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79EA46-775E-4FEA-9F25-68C877FEEFF7}"/>
              </a:ext>
            </a:extLst>
          </p:cNvPr>
          <p:cNvSpPr txBox="1"/>
          <p:nvPr/>
        </p:nvSpPr>
        <p:spPr>
          <a:xfrm>
            <a:off x="6096000" y="3006132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Evabe</a:t>
            </a:r>
            <a:r>
              <a:rPr lang="en-US" sz="2000" dirty="0">
                <a:solidFill>
                  <a:schemeClr val="bg1"/>
                </a:solidFill>
              </a:rPr>
              <a:t> parent k data o </a:t>
            </a:r>
            <a:r>
              <a:rPr lang="en-US" sz="2000" dirty="0" err="1">
                <a:solidFill>
                  <a:schemeClr val="bg1"/>
                </a:solidFill>
              </a:rPr>
              <a:t>patalam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796E2D-B4C1-46B0-8DD3-0743E04D295D}"/>
              </a:ext>
            </a:extLst>
          </p:cNvPr>
          <p:cNvCxnSpPr>
            <a:cxnSpLocks/>
          </p:cNvCxnSpPr>
          <p:nvPr/>
        </p:nvCxnSpPr>
        <p:spPr>
          <a:xfrm flipH="1">
            <a:off x="5278056" y="4492906"/>
            <a:ext cx="12500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0A0E11-2C51-456E-A3A6-3C37A665E939}"/>
              </a:ext>
            </a:extLst>
          </p:cNvPr>
          <p:cNvSpPr txBox="1"/>
          <p:nvPr/>
        </p:nvSpPr>
        <p:spPr>
          <a:xfrm>
            <a:off x="6829064" y="3765420"/>
            <a:ext cx="5463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Error hole </a:t>
            </a:r>
            <a:r>
              <a:rPr lang="en-US" sz="2000" dirty="0" err="1">
                <a:solidFill>
                  <a:schemeClr val="bg1"/>
                </a:solidFill>
              </a:rPr>
              <a:t>ekta</a:t>
            </a:r>
            <a:r>
              <a:rPr lang="en-US" sz="2000" dirty="0">
                <a:solidFill>
                  <a:schemeClr val="bg1"/>
                </a:solidFill>
              </a:rPr>
              <a:t> image </a:t>
            </a:r>
            <a:r>
              <a:rPr lang="en-US" sz="2000" dirty="0" err="1">
                <a:solidFill>
                  <a:schemeClr val="bg1"/>
                </a:solidFill>
              </a:rPr>
              <a:t>dakabe</a:t>
            </a:r>
            <a:r>
              <a:rPr lang="en-US" sz="2000" dirty="0">
                <a:solidFill>
                  <a:schemeClr val="bg1"/>
                </a:solidFill>
              </a:rPr>
              <a:t> seta k import </a:t>
            </a:r>
            <a:r>
              <a:rPr lang="en-US" sz="2000" dirty="0" err="1">
                <a:solidFill>
                  <a:schemeClr val="bg1"/>
                </a:solidFill>
              </a:rPr>
              <a:t>korechi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ekane</a:t>
            </a:r>
            <a:r>
              <a:rPr lang="en-US" sz="2000" dirty="0">
                <a:solidFill>
                  <a:schemeClr val="bg1"/>
                </a:solidFill>
              </a:rPr>
              <a:t> sei image </a:t>
            </a:r>
            <a:r>
              <a:rPr lang="en-US" sz="2000" dirty="0" err="1">
                <a:solidFill>
                  <a:schemeClr val="bg1"/>
                </a:solidFill>
              </a:rPr>
              <a:t>takai</a:t>
            </a:r>
            <a:r>
              <a:rPr lang="en-US" sz="2000" dirty="0">
                <a:solidFill>
                  <a:schemeClr val="bg1"/>
                </a:solidFill>
              </a:rPr>
              <a:t> 3 bar </a:t>
            </a:r>
            <a:r>
              <a:rPr lang="en-US" sz="2000" dirty="0" err="1">
                <a:solidFill>
                  <a:schemeClr val="bg1"/>
                </a:solidFill>
              </a:rPr>
              <a:t>nia</a:t>
            </a:r>
            <a:r>
              <a:rPr lang="en-US" sz="2000" dirty="0">
                <a:solidFill>
                  <a:schemeClr val="bg1"/>
                </a:solidFill>
              </a:rPr>
              <a:t> array kore </a:t>
            </a:r>
            <a:r>
              <a:rPr lang="en-US" sz="2000" dirty="0" err="1">
                <a:solidFill>
                  <a:schemeClr val="bg1"/>
                </a:solidFill>
              </a:rPr>
              <a:t>niachi</a:t>
            </a:r>
            <a:r>
              <a:rPr lang="en-US" sz="2000" dirty="0">
                <a:solidFill>
                  <a:schemeClr val="bg1"/>
                </a:solidFill>
              </a:rPr>
              <a:t>. Pore </a:t>
            </a:r>
            <a:r>
              <a:rPr lang="en-US" sz="2000" dirty="0" err="1">
                <a:solidFill>
                  <a:schemeClr val="bg1"/>
                </a:solidFill>
              </a:rPr>
              <a:t>etakai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patachhi</a:t>
            </a:r>
            <a:r>
              <a:rPr lang="en-US" sz="2000" dirty="0">
                <a:solidFill>
                  <a:schemeClr val="bg1"/>
                </a:solidFill>
              </a:rPr>
              <a:t> parent er </a:t>
            </a:r>
            <a:r>
              <a:rPr lang="en-US" sz="2000" dirty="0" err="1">
                <a:solidFill>
                  <a:schemeClr val="bg1"/>
                </a:solidFill>
              </a:rPr>
              <a:t>kache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2DCA2F-C138-4815-9666-25A0802D251D}"/>
              </a:ext>
            </a:extLst>
          </p:cNvPr>
          <p:cNvCxnSpPr>
            <a:cxnSpLocks/>
          </p:cNvCxnSpPr>
          <p:nvPr/>
        </p:nvCxnSpPr>
        <p:spPr>
          <a:xfrm flipH="1">
            <a:off x="5903088" y="5467109"/>
            <a:ext cx="12500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129FE4-E240-4B3D-AD6C-52C00960E0E9}"/>
              </a:ext>
            </a:extLst>
          </p:cNvPr>
          <p:cNvSpPr txBox="1"/>
          <p:nvPr/>
        </p:nvSpPr>
        <p:spPr>
          <a:xfrm>
            <a:off x="7336420" y="5267054"/>
            <a:ext cx="4855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Same </a:t>
            </a:r>
            <a:r>
              <a:rPr lang="en-US" sz="2000" dirty="0" err="1">
                <a:solidFill>
                  <a:schemeClr val="bg1"/>
                </a:solidFill>
              </a:rPr>
              <a:t>vabe</a:t>
            </a:r>
            <a:r>
              <a:rPr lang="en-US" sz="2000" dirty="0">
                <a:solidFill>
                  <a:schemeClr val="bg1"/>
                </a:solidFill>
              </a:rPr>
              <a:t> breed </a:t>
            </a:r>
            <a:r>
              <a:rPr lang="en-US" sz="2000" dirty="0" err="1">
                <a:solidFill>
                  <a:schemeClr val="bg1"/>
                </a:solidFill>
              </a:rPr>
              <a:t>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khuje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</a:t>
            </a:r>
            <a:r>
              <a:rPr lang="en-US" sz="2000" dirty="0">
                <a:solidFill>
                  <a:schemeClr val="bg1"/>
                </a:solidFill>
              </a:rPr>
              <a:t> object ta </a:t>
            </a:r>
            <a:r>
              <a:rPr lang="en-US" sz="2000" dirty="0" err="1">
                <a:solidFill>
                  <a:schemeClr val="bg1"/>
                </a:solidFill>
              </a:rPr>
              <a:t>baniachi</a:t>
            </a:r>
            <a:r>
              <a:rPr lang="en-US" sz="2000" dirty="0">
                <a:solidFill>
                  <a:schemeClr val="bg1"/>
                </a:solidFill>
              </a:rPr>
              <a:t> seta </a:t>
            </a:r>
            <a:r>
              <a:rPr lang="en-US" sz="2000" dirty="0" err="1">
                <a:solidFill>
                  <a:schemeClr val="bg1"/>
                </a:solidFill>
              </a:rPr>
              <a:t>patachhi</a:t>
            </a:r>
            <a:r>
              <a:rPr lang="en-US" sz="2000" dirty="0">
                <a:solidFill>
                  <a:schemeClr val="bg1"/>
                </a:solidFill>
              </a:rPr>
              <a:t> parent k.</a:t>
            </a:r>
          </a:p>
        </p:txBody>
      </p:sp>
    </p:spTree>
    <p:extLst>
      <p:ext uri="{BB962C8B-B14F-4D97-AF65-F5344CB8AC3E}">
        <p14:creationId xmlns:p14="http://schemas.microsoft.com/office/powerpoint/2010/main" val="142913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1036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Soudip Das</dc:creator>
  <cp:lastModifiedBy>Soudip Das</cp:lastModifiedBy>
  <cp:revision>5</cp:revision>
  <dcterms:created xsi:type="dcterms:W3CDTF">2023-07-15T08:38:18Z</dcterms:created>
  <dcterms:modified xsi:type="dcterms:W3CDTF">2023-07-19T19:59:47Z</dcterms:modified>
</cp:coreProperties>
</file>