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A250-AD0E-4171-A83E-D5583FC018B1}" type="datetimeFigureOut">
              <a:rPr lang="uk-UA" smtClean="0"/>
              <a:t>21.12.2016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4433-02F7-4ED1-BCB6-A16D772BB6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352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A250-AD0E-4171-A83E-D5583FC018B1}" type="datetimeFigureOut">
              <a:rPr lang="uk-UA" smtClean="0"/>
              <a:t>21.12.2016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4433-02F7-4ED1-BCB6-A16D772BB6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811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A250-AD0E-4171-A83E-D5583FC018B1}" type="datetimeFigureOut">
              <a:rPr lang="uk-UA" smtClean="0"/>
              <a:t>21.12.2016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4433-02F7-4ED1-BCB6-A16D772BB6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9986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A250-AD0E-4171-A83E-D5583FC018B1}" type="datetimeFigureOut">
              <a:rPr lang="uk-UA" smtClean="0"/>
              <a:t>21.12.2016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4433-02F7-4ED1-BCB6-A16D772BB6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830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A250-AD0E-4171-A83E-D5583FC018B1}" type="datetimeFigureOut">
              <a:rPr lang="uk-UA" smtClean="0"/>
              <a:t>21.12.2016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4433-02F7-4ED1-BCB6-A16D772BB6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679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A250-AD0E-4171-A83E-D5583FC018B1}" type="datetimeFigureOut">
              <a:rPr lang="uk-UA" smtClean="0"/>
              <a:t>21.12.2016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4433-02F7-4ED1-BCB6-A16D772BB6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538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A250-AD0E-4171-A83E-D5583FC018B1}" type="datetimeFigureOut">
              <a:rPr lang="uk-UA" smtClean="0"/>
              <a:t>21.12.2016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4433-02F7-4ED1-BCB6-A16D772BB6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780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A250-AD0E-4171-A83E-D5583FC018B1}" type="datetimeFigureOut">
              <a:rPr lang="uk-UA" smtClean="0"/>
              <a:t>21.12.2016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4433-02F7-4ED1-BCB6-A16D772BB6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860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A250-AD0E-4171-A83E-D5583FC018B1}" type="datetimeFigureOut">
              <a:rPr lang="uk-UA" smtClean="0"/>
              <a:t>21.12.2016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4433-02F7-4ED1-BCB6-A16D772BB6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075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A250-AD0E-4171-A83E-D5583FC018B1}" type="datetimeFigureOut">
              <a:rPr lang="uk-UA" smtClean="0"/>
              <a:t>21.12.2016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4433-02F7-4ED1-BCB6-A16D772BB6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662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A250-AD0E-4171-A83E-D5583FC018B1}" type="datetimeFigureOut">
              <a:rPr lang="uk-UA" smtClean="0"/>
              <a:t>21.12.2016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4433-02F7-4ED1-BCB6-A16D772BB6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566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2A250-AD0E-4171-A83E-D5583FC018B1}" type="datetimeFigureOut">
              <a:rPr lang="uk-UA" smtClean="0"/>
              <a:t>21.12.2016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64433-02F7-4ED1-BCB6-A16D772BB6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252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9887" y="684637"/>
            <a:ext cx="7675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- </a:t>
            </a:r>
            <a:r>
              <a:rPr lang="uk-UA" dirty="0"/>
              <a:t>Универсальное </a:t>
            </a:r>
            <a:r>
              <a:rPr lang="uk-UA" dirty="0" smtClean="0"/>
              <a:t>свойство</a:t>
            </a:r>
            <a:r>
              <a:rPr lang="ru-RU" dirty="0"/>
              <a:t>,</a:t>
            </a:r>
            <a:r>
              <a:rPr lang="en-US" dirty="0"/>
              <a:t> </a:t>
            </a:r>
            <a:r>
              <a:rPr lang="uk-UA" dirty="0"/>
              <a:t>позволяет установить </a:t>
            </a:r>
            <a:r>
              <a:rPr lang="uk-UA" dirty="0" smtClean="0"/>
              <a:t>одновременно</a:t>
            </a:r>
          </a:p>
          <a:p>
            <a:r>
              <a:rPr lang="uk-UA" dirty="0" smtClean="0"/>
              <a:t>до </a:t>
            </a:r>
            <a:r>
              <a:rPr lang="uk-UA" dirty="0"/>
              <a:t>пяти характеристик фона</a:t>
            </a:r>
            <a:r>
              <a:rPr lang="uk-UA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2123564"/>
            <a:ext cx="526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background-color - </a:t>
            </a:r>
            <a:r>
              <a:rPr lang="uk-UA" dirty="0"/>
              <a:t>Определяет цвет фона элемента.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613159"/>
            <a:ext cx="721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background-image - </a:t>
            </a:r>
            <a:r>
              <a:rPr lang="uk-UA" dirty="0"/>
              <a:t>Устанавливает фоновое изображение для элемента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7528" y="3117215"/>
            <a:ext cx="7960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background-repeat - </a:t>
            </a:r>
            <a:r>
              <a:rPr lang="uk-UA" dirty="0"/>
              <a:t>Определяет, как будет повторяться фоновое </a:t>
            </a:r>
            <a:r>
              <a:rPr lang="uk-UA" dirty="0" smtClean="0"/>
              <a:t>изображение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5536" y="3602374"/>
            <a:ext cx="759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background-position - </a:t>
            </a:r>
            <a:r>
              <a:rPr lang="uk-UA" dirty="0"/>
              <a:t>Задаёт начальное положение фонового изображения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7528" y="4053319"/>
            <a:ext cx="864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background-size - </a:t>
            </a:r>
            <a:r>
              <a:rPr lang="uk-UA" dirty="0"/>
              <a:t>Масштабирует фоновое изображение согласно заданным размерам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7528" y="4581128"/>
            <a:ext cx="7497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background-attachment - </a:t>
            </a:r>
            <a:r>
              <a:rPr lang="uk-UA" dirty="0"/>
              <a:t>устанавливает, будет ли прокручиваться </a:t>
            </a:r>
            <a:r>
              <a:rPr lang="uk-UA" dirty="0" smtClean="0"/>
              <a:t>фоновое</a:t>
            </a:r>
            <a:endParaRPr lang="en-US" dirty="0"/>
          </a:p>
          <a:p>
            <a:r>
              <a:rPr lang="uk-UA" dirty="0" smtClean="0"/>
              <a:t>изображение </a:t>
            </a:r>
            <a:r>
              <a:rPr lang="uk-UA" dirty="0"/>
              <a:t>вместе с содержимым элемента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5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345" y="332656"/>
            <a:ext cx="5035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background: </a:t>
            </a:r>
            <a:r>
              <a:rPr lang="en-US" dirty="0"/>
              <a:t>transparent </a:t>
            </a:r>
            <a:r>
              <a:rPr lang="en-US" dirty="0" smtClean="0"/>
              <a:t>none repeat scroll 0</a:t>
            </a:r>
            <a:r>
              <a:rPr lang="en-US" dirty="0"/>
              <a:t>% </a:t>
            </a:r>
            <a:r>
              <a:rPr lang="en-US" dirty="0" smtClean="0"/>
              <a:t>0%</a:t>
            </a:r>
            <a:r>
              <a:rPr lang="ru-RU" dirty="0" smtClean="0"/>
              <a:t>;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571" y="835936"/>
            <a:ext cx="2452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background-color: </a:t>
            </a:r>
            <a:r>
              <a:rPr lang="ru-RU" dirty="0" smtClean="0"/>
              <a:t>цвет;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571" y="1340768"/>
            <a:ext cx="3931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background-image: none | url(img.jpg)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571" y="1844824"/>
            <a:ext cx="7493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background-repeat: repeat | no-repeat  | </a:t>
            </a:r>
            <a:r>
              <a:rPr lang="en-US" dirty="0"/>
              <a:t>repeat-x | repeat-y </a:t>
            </a:r>
            <a:r>
              <a:rPr lang="en-US" dirty="0" smtClean="0"/>
              <a:t>| space </a:t>
            </a:r>
            <a:r>
              <a:rPr lang="en-US" dirty="0"/>
              <a:t>| </a:t>
            </a:r>
            <a:r>
              <a:rPr lang="en-US" dirty="0" smtClean="0"/>
              <a:t>round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571" y="2348880"/>
            <a:ext cx="918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background-position: [left | </a:t>
            </a:r>
            <a:r>
              <a:rPr lang="en-US" dirty="0"/>
              <a:t>center | </a:t>
            </a:r>
            <a:r>
              <a:rPr lang="en-US" dirty="0" smtClean="0"/>
              <a:t>right ] || [ </a:t>
            </a:r>
            <a:r>
              <a:rPr lang="en-US" dirty="0"/>
              <a:t>top | center | </a:t>
            </a:r>
            <a:r>
              <a:rPr lang="en-US" dirty="0" smtClean="0"/>
              <a:t>bottom] || 0% 0% || 10px 20px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345" y="2924944"/>
            <a:ext cx="4049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background-size: </a:t>
            </a:r>
            <a:r>
              <a:rPr lang="en-US" dirty="0"/>
              <a:t>cover </a:t>
            </a:r>
            <a:r>
              <a:rPr lang="en-US" dirty="0" smtClean="0"/>
              <a:t>| contain | px | %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2345" y="3429000"/>
            <a:ext cx="3770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background-attachment: </a:t>
            </a:r>
            <a:r>
              <a:rPr lang="en-US" dirty="0" smtClean="0"/>
              <a:t>fixed </a:t>
            </a:r>
            <a:r>
              <a:rPr lang="en-US" dirty="0"/>
              <a:t>| scroll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2606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8458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Font - </a:t>
            </a:r>
            <a:r>
              <a:rPr lang="uk-UA" dirty="0"/>
              <a:t>Универсальное свойство, которое позволяет одновременно задать </a:t>
            </a:r>
            <a:r>
              <a:rPr lang="uk-UA" dirty="0" smtClean="0"/>
              <a:t>несколько</a:t>
            </a:r>
            <a:endParaRPr lang="en-US" dirty="0" smtClean="0"/>
          </a:p>
          <a:p>
            <a:r>
              <a:rPr lang="uk-UA" dirty="0" smtClean="0"/>
              <a:t>характеристик </a:t>
            </a:r>
            <a:r>
              <a:rPr lang="uk-UA" dirty="0"/>
              <a:t>шрифта и текста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97227" y="1180001"/>
            <a:ext cx="887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font: [font-style||font-variant||font-weight||font-stretch] font-size [/line-height] font-family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7227" y="1683290"/>
            <a:ext cx="829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font-style - </a:t>
            </a:r>
            <a:r>
              <a:rPr lang="uk-UA" dirty="0"/>
              <a:t>Определяет начертание шрифта — обычное, курсивное или наклонное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4560" y="2057575"/>
            <a:ext cx="3436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font-style: normal | italic | oblique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227" y="2661631"/>
            <a:ext cx="6750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font-variant - </a:t>
            </a:r>
            <a:r>
              <a:rPr lang="uk-UA" dirty="0"/>
              <a:t>Определяет, как нужно представлять строчные </a:t>
            </a:r>
            <a:r>
              <a:rPr lang="uk-UA" dirty="0" smtClean="0"/>
              <a:t>буквы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7227" y="3036715"/>
            <a:ext cx="326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font-variant: normal | small-caps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4606" y="3565344"/>
            <a:ext cx="3699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font-weight - </a:t>
            </a:r>
            <a:r>
              <a:rPr lang="uk-UA" dirty="0"/>
              <a:t>насыщенность шрифта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5581" y="3982160"/>
            <a:ext cx="8696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333333"/>
                </a:solidFill>
                <a:latin typeface="+mj-lt"/>
                <a:cs typeface="Courier New" pitchFamily="49" charset="0"/>
              </a:rPr>
              <a:t>font-weight: </a:t>
            </a:r>
            <a:r>
              <a:rPr lang="uk-UA" dirty="0" smtClean="0">
                <a:solidFill>
                  <a:srgbClr val="333333"/>
                </a:solidFill>
                <a:latin typeface="+mj-lt"/>
                <a:cs typeface="Courier New" pitchFamily="49" charset="0"/>
              </a:rPr>
              <a:t>bold|bolder|lighter|normal|100|200|300|400|500|600|700|800|900</a:t>
            </a:r>
            <a:r>
              <a:rPr lang="uk-UA" sz="800" dirty="0" smtClean="0">
                <a:latin typeface="+mj-lt"/>
                <a:cs typeface="Arial" pitchFamily="34" charset="0"/>
              </a:rPr>
              <a:t> </a:t>
            </a:r>
            <a:endParaRPr lang="uk-UA" sz="4000" dirty="0">
              <a:latin typeface="+mj-lt"/>
              <a:cs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7227" y="4437112"/>
            <a:ext cx="2737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font-size – </a:t>
            </a:r>
            <a:r>
              <a:rPr lang="ru-RU" dirty="0" smtClean="0"/>
              <a:t>размер шрифта</a:t>
            </a:r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5581" y="4810152"/>
            <a:ext cx="8767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line-height</a:t>
            </a:r>
            <a:r>
              <a:rPr lang="ru-RU" dirty="0" smtClean="0"/>
              <a:t> - </a:t>
            </a:r>
            <a:r>
              <a:rPr lang="uk-UA" dirty="0"/>
              <a:t>определяет минимальную высоту строки </a:t>
            </a:r>
            <a:r>
              <a:rPr lang="uk-UA" dirty="0" smtClean="0"/>
              <a:t>текста (межстрочное расстояние)</a:t>
            </a:r>
            <a:endParaRPr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560" y="5445224"/>
            <a:ext cx="469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font-family</a:t>
            </a:r>
            <a:r>
              <a:rPr lang="ru-RU" dirty="0" smtClean="0"/>
              <a:t> - </a:t>
            </a:r>
            <a:r>
              <a:rPr lang="uk-UA" dirty="0"/>
              <a:t>Устанавливает семейство шрифта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7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8522" y="188640"/>
            <a:ext cx="422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</a:t>
            </a:r>
            <a:r>
              <a:rPr lang="en-US" dirty="0" smtClean="0"/>
              <a:t>olor</a:t>
            </a:r>
            <a:r>
              <a:rPr lang="ru-RU" dirty="0" smtClean="0"/>
              <a:t> - </a:t>
            </a:r>
            <a:r>
              <a:rPr lang="uk-UA" dirty="0"/>
              <a:t>Определяет цвет текста элемента.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8521" y="557972"/>
            <a:ext cx="7351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text-indent</a:t>
            </a:r>
            <a:r>
              <a:rPr lang="ru-RU" dirty="0" smtClean="0"/>
              <a:t> - </a:t>
            </a:r>
            <a:r>
              <a:rPr lang="uk-UA" dirty="0"/>
              <a:t>Устанавливает величину отступа первой строки блока текста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521" y="980728"/>
            <a:ext cx="877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text-transform</a:t>
            </a:r>
            <a:r>
              <a:rPr lang="ru-RU" dirty="0" smtClean="0"/>
              <a:t> – Преобразовывает </a:t>
            </a:r>
            <a:r>
              <a:rPr lang="uk-UA" dirty="0" smtClean="0"/>
              <a:t>буквы текста </a:t>
            </a:r>
            <a:r>
              <a:rPr lang="uk-UA" dirty="0"/>
              <a:t>в заглавные или прописные символы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8522" y="1412776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text-transform: capitalize | lowercase | uppercase | none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88522" y="4901255"/>
            <a:ext cx="8310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text-align</a:t>
            </a:r>
            <a:r>
              <a:rPr lang="ru-RU" dirty="0" smtClean="0"/>
              <a:t> - </a:t>
            </a:r>
            <a:r>
              <a:rPr lang="uk-UA" dirty="0"/>
              <a:t>Определяет горизонтальное выравнивание текста в пределах элемента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88522" y="5270587"/>
            <a:ext cx="5670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text-align: center | justify | left | </a:t>
            </a:r>
            <a:r>
              <a:rPr lang="en-US" dirty="0" smtClean="0"/>
              <a:t>right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88521" y="1988840"/>
            <a:ext cx="5601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word-spacing</a:t>
            </a:r>
            <a:r>
              <a:rPr lang="ru-RU" dirty="0" smtClean="0"/>
              <a:t> - </a:t>
            </a:r>
            <a:r>
              <a:rPr lang="uk-UA" dirty="0"/>
              <a:t>Устанавливает интервал между словами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88521" y="3645024"/>
            <a:ext cx="816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vertical-align</a:t>
            </a:r>
            <a:r>
              <a:rPr lang="ru-RU" dirty="0" smtClean="0"/>
              <a:t> - </a:t>
            </a:r>
            <a:r>
              <a:rPr lang="uk-UA" dirty="0"/>
              <a:t>Выравнивает элемент по вертикали относительно своего родителя</a:t>
            </a:r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88520" y="4077072"/>
            <a:ext cx="7848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vertical-align: </a:t>
            </a:r>
            <a:r>
              <a:rPr lang="en-US" dirty="0" smtClean="0"/>
              <a:t>bottom|middle|sub|super|top</a:t>
            </a:r>
            <a:r>
              <a:rPr lang="en-US" dirty="0"/>
              <a:t>| 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288522" y="2420888"/>
            <a:ext cx="8016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letter-spacing</a:t>
            </a:r>
            <a:r>
              <a:rPr lang="ru-RU" dirty="0" smtClean="0"/>
              <a:t> - </a:t>
            </a:r>
            <a:r>
              <a:rPr lang="uk-UA" dirty="0" smtClean="0"/>
              <a:t>Устанавливает </a:t>
            </a:r>
            <a:r>
              <a:rPr lang="uk-UA" dirty="0"/>
              <a:t>интервал между символами в пределах элемента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475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300</Words>
  <Application>Microsoft Office PowerPoint</Application>
  <PresentationFormat>Экран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</dc:creator>
  <cp:lastModifiedBy>Сергей</cp:lastModifiedBy>
  <cp:revision>15</cp:revision>
  <dcterms:created xsi:type="dcterms:W3CDTF">2016-12-21T20:15:03Z</dcterms:created>
  <dcterms:modified xsi:type="dcterms:W3CDTF">2016-12-21T21:27:33Z</dcterms:modified>
</cp:coreProperties>
</file>