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5A8AF-3E05-1146-B9D7-561D9F857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F9428-8D31-344A-8F81-7EE9BD25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333A4-A250-9B41-8DF1-2E6341E8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5CDC7-E9AA-D84E-ABFA-280D3728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78FFD-5D5F-2E44-B600-7EFA6D02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366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0B6A-7717-7442-A038-C40F2191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EE1DC2-17E2-A74D-B66C-8DE10F0E7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96EC0-B597-E446-9EDF-4A3A91B1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5A123-425D-B04C-86C2-2418779F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14118-017A-7C48-A3F4-5744F35D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68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E9400-A0AC-A649-BCF1-017CD9B0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92DD31-A164-7946-9161-58EF5038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1A4B9-F1E8-EF48-A839-8399C773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A06D4-E7EE-8245-9779-3BAFA36B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CEF0-DA92-EB45-88C2-1AFF6C9F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559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D28A4-C44F-1C41-AA14-DEABD924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C7E53-AC13-6C41-B47F-C1186172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386E8-4729-9448-BDD4-CB94A96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F53E7-25CB-7042-B639-C635928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45F06-032F-B74B-9E55-A61F7999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2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6957-4321-794A-AECC-30088DAF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E39D06-B36B-CB4B-B5E5-6BBE13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3FAB0-202F-4243-914D-3D3E4035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EB3C4-919F-A440-8E94-AF37527A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889D2-E43B-5B46-B05F-F1187F39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15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F82AF-A207-474E-8BDE-BB11FAE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53F00-5D80-4B41-A271-BA5B4E047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2C6E52-492D-714E-A839-A4057469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E1E029-8C11-CF44-9612-15018512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7A462-0330-8341-BBDB-F509A15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4A0B4-3693-9741-9E65-27107FBD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2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AAD7B-5947-D44E-BE2C-DCD812C4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8653D-7D07-3D4D-B3FF-0E503004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68B7D-9797-0543-BB9A-DCDD60CB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C62DFA-CF77-7D4F-97B8-FFB42139E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A7E2C5-905C-8840-AA95-6CCBA2270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EE8455-304E-F048-9EB7-6C5EB5CC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8CD6AF-8280-C349-944B-CF242697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989833-A99B-6547-85B4-B61663DB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412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4CCD6-F278-6A47-BE9E-5E03C7E1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3F6F1-1D2A-3140-A772-C700B2AA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22386C-D95E-CF4A-B7B6-79EB3445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66961B-2786-5048-8ECE-BC973AF0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867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17804B-F11D-C845-B1DE-11991102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8FD886-6506-524D-8EE1-F7609C5D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81D03D-0655-3640-81C1-0B584FE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59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4BCAB-E3DD-E944-B3C9-952DD47C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9AAF1-CC5A-864F-8A0D-83B53E9D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CC6A3-0415-DF40-B464-07D9F20D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53EBBE-4E62-164F-AD50-12DDEC2A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71A86-34A7-7840-83DE-E72686A1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173F8-ADA4-5A4B-A371-3925240E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07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65EA-7FEA-1E40-98E7-A5B4FA1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D49A71-CAC7-EE40-AF66-7F2E8D38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28A83C-3402-5545-A17E-E29DFC14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B2B3B-E808-1C43-A7F0-536534B9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34025-E322-DD49-AD53-5B97D486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DF0FA3-C9CE-BF4C-B656-77F3CE4B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07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487518-3BA4-3148-8E4E-BBD9F635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B3023-3A17-054C-B4B4-CD05CA9F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BD98A-7C79-5B41-AD18-A08EBCDD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1F0-1573-8945-9BCF-B9CA26BA1D55}" type="datetimeFigureOut">
              <a:rPr lang="es-ES_tradnl" smtClean="0"/>
              <a:t>25/11/19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2A29B-8B5B-6E47-B8EB-CE7577D43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94477-A995-4B44-A49D-3808DB080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6AED-442D-8540-BEC9-EBBBF8555BC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70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 celular con la imagen de una ciudad&#10;&#10;Descripción generada automáticamente">
            <a:extLst>
              <a:ext uri="{FF2B5EF4-FFF2-40B4-BE49-F238E27FC236}">
                <a16:creationId xmlns:a16="http://schemas.microsoft.com/office/drawing/2014/main" id="{AA28F97D-053B-C746-9688-B8ADEF23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22" y="1012399"/>
            <a:ext cx="7950471" cy="51525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4545AF-2A94-7F4B-818F-7B63032E3A4C}"/>
              </a:ext>
            </a:extLst>
          </p:cNvPr>
          <p:cNvSpPr txBox="1"/>
          <p:nvPr/>
        </p:nvSpPr>
        <p:spPr>
          <a:xfrm>
            <a:off x="653143" y="493486"/>
            <a:ext cx="16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Obras en home: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57D90C-34D0-D145-A398-894F6E40B45D}"/>
              </a:ext>
            </a:extLst>
          </p:cNvPr>
          <p:cNvSpPr txBox="1"/>
          <p:nvPr/>
        </p:nvSpPr>
        <p:spPr>
          <a:xfrm>
            <a:off x="449943" y="4049486"/>
            <a:ext cx="15385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Cambiar </a:t>
            </a:r>
            <a:r>
              <a:rPr lang="es-ES_tradnl" b="1" dirty="0"/>
              <a:t>Edificio </a:t>
            </a:r>
            <a:r>
              <a:rPr lang="es-ES_tradnl" dirty="0"/>
              <a:t>a </a:t>
            </a:r>
            <a:r>
              <a:rPr lang="es-ES_tradnl" b="1" dirty="0"/>
              <a:t>Arquitectos</a:t>
            </a:r>
            <a:r>
              <a:rPr lang="es-ES_tradnl" dirty="0"/>
              <a:t>: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70F07B-92D9-9F4A-8D22-833056424281}"/>
              </a:ext>
            </a:extLst>
          </p:cNvPr>
          <p:cNvCxnSpPr/>
          <p:nvPr/>
        </p:nvCxnSpPr>
        <p:spPr>
          <a:xfrm>
            <a:off x="1859507" y="4731657"/>
            <a:ext cx="11449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9CC93A-7D69-C349-8FDD-4ACCFA0F6162}"/>
              </a:ext>
            </a:extLst>
          </p:cNvPr>
          <p:cNvSpPr txBox="1"/>
          <p:nvPr/>
        </p:nvSpPr>
        <p:spPr>
          <a:xfrm>
            <a:off x="557271" y="5043113"/>
            <a:ext cx="15385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Cambiar </a:t>
            </a:r>
            <a:r>
              <a:rPr lang="es-ES_tradnl" b="1" dirty="0"/>
              <a:t>Fotos </a:t>
            </a:r>
            <a:r>
              <a:rPr lang="es-ES_tradnl" dirty="0"/>
              <a:t>a </a:t>
            </a:r>
            <a:r>
              <a:rPr lang="es-ES_tradnl" b="1" dirty="0"/>
              <a:t>+ INFO</a:t>
            </a:r>
            <a:r>
              <a:rPr lang="es-ES_tradnl" dirty="0"/>
              <a:t>: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11A7A8B-0BC3-8F48-A53F-DF0492B25E97}"/>
              </a:ext>
            </a:extLst>
          </p:cNvPr>
          <p:cNvCxnSpPr/>
          <p:nvPr/>
        </p:nvCxnSpPr>
        <p:spPr>
          <a:xfrm>
            <a:off x="1809547" y="5347523"/>
            <a:ext cx="11449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E5529B-59C0-2844-8B44-E9E8C5CF210F}"/>
              </a:ext>
            </a:extLst>
          </p:cNvPr>
          <p:cNvSpPr txBox="1"/>
          <p:nvPr/>
        </p:nvSpPr>
        <p:spPr>
          <a:xfrm>
            <a:off x="10493751" y="5366278"/>
            <a:ext cx="15385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 </a:t>
            </a:r>
            <a:r>
              <a:rPr lang="es-ES_tradnl" b="1" dirty="0"/>
              <a:t>+ OBRAS</a:t>
            </a:r>
            <a:r>
              <a:rPr lang="es-ES_tradnl" dirty="0"/>
              <a:t>: debe enviar a sección </a:t>
            </a:r>
            <a:r>
              <a:rPr lang="es-ES_tradnl" b="1" dirty="0"/>
              <a:t>obras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FD2935-C139-1444-8F3A-3F0DD488F489}"/>
              </a:ext>
            </a:extLst>
          </p:cNvPr>
          <p:cNvSpPr txBox="1"/>
          <p:nvPr/>
        </p:nvSpPr>
        <p:spPr>
          <a:xfrm>
            <a:off x="205076" y="2503698"/>
            <a:ext cx="2015688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400" dirty="0"/>
              <a:t>Se pide ajustar caja naranja a un tamaño más pequeños, que muestre más  el fondo (foto 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DB0FF28-ABA1-1C40-8E38-B63A7F8CCACF}"/>
              </a:ext>
            </a:extLst>
          </p:cNvPr>
          <p:cNvCxnSpPr/>
          <p:nvPr/>
        </p:nvCxnSpPr>
        <p:spPr>
          <a:xfrm>
            <a:off x="1986439" y="3429000"/>
            <a:ext cx="11449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44545AF-2A94-7F4B-818F-7B63032E3A4C}"/>
              </a:ext>
            </a:extLst>
          </p:cNvPr>
          <p:cNvSpPr txBox="1"/>
          <p:nvPr/>
        </p:nvSpPr>
        <p:spPr>
          <a:xfrm>
            <a:off x="653143" y="493486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Obras en Obras: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57D90C-34D0-D145-A398-894F6E40B45D}"/>
              </a:ext>
            </a:extLst>
          </p:cNvPr>
          <p:cNvSpPr txBox="1"/>
          <p:nvPr/>
        </p:nvSpPr>
        <p:spPr>
          <a:xfrm>
            <a:off x="320993" y="4317880"/>
            <a:ext cx="190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Cambiar </a:t>
            </a:r>
            <a:r>
              <a:rPr lang="es-ES_tradnl" sz="1600" b="1" dirty="0"/>
              <a:t>Edificio </a:t>
            </a:r>
            <a:r>
              <a:rPr lang="es-ES_tradnl" sz="1600" dirty="0"/>
              <a:t>a </a:t>
            </a:r>
            <a:r>
              <a:rPr lang="es-ES_tradnl" sz="1600" b="1" dirty="0"/>
              <a:t>Arquitectos</a:t>
            </a:r>
            <a:r>
              <a:rPr lang="es-ES_tradnl" sz="1600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9CC93A-7D69-C349-8FDD-4ACCFA0F6162}"/>
              </a:ext>
            </a:extLst>
          </p:cNvPr>
          <p:cNvSpPr txBox="1"/>
          <p:nvPr/>
        </p:nvSpPr>
        <p:spPr>
          <a:xfrm>
            <a:off x="320993" y="4986621"/>
            <a:ext cx="153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Cambiar </a:t>
            </a:r>
            <a:r>
              <a:rPr lang="es-ES_tradnl" b="1" dirty="0"/>
              <a:t>Fotos </a:t>
            </a:r>
            <a:r>
              <a:rPr lang="es-ES_tradnl" dirty="0"/>
              <a:t>a </a:t>
            </a:r>
            <a:r>
              <a:rPr lang="es-ES_tradnl" b="1" dirty="0"/>
              <a:t>+ INFO</a:t>
            </a:r>
            <a:r>
              <a:rPr lang="es-ES_tradnl" dirty="0"/>
              <a:t>:</a:t>
            </a:r>
          </a:p>
        </p:txBody>
      </p:sp>
      <p:pic>
        <p:nvPicPr>
          <p:cNvPr id="3" name="Imagen 2" descr="Imagen que contiene ciudad, foto, firmar, grande&#10;&#10;Descripción generada automáticamente">
            <a:extLst>
              <a:ext uri="{FF2B5EF4-FFF2-40B4-BE49-F238E27FC236}">
                <a16:creationId xmlns:a16="http://schemas.microsoft.com/office/drawing/2014/main" id="{2D327FF1-9CC3-EE43-9682-08E604CD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0" y="1372647"/>
            <a:ext cx="8327300" cy="463848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70F07B-92D9-9F4A-8D22-833056424281}"/>
              </a:ext>
            </a:extLst>
          </p:cNvPr>
          <p:cNvCxnSpPr>
            <a:cxnSpLocks/>
          </p:cNvCxnSpPr>
          <p:nvPr/>
        </p:nvCxnSpPr>
        <p:spPr>
          <a:xfrm>
            <a:off x="1498150" y="4731657"/>
            <a:ext cx="231947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11A7A8B-0BC3-8F48-A53F-DF0492B25E97}"/>
              </a:ext>
            </a:extLst>
          </p:cNvPr>
          <p:cNvCxnSpPr>
            <a:cxnSpLocks/>
          </p:cNvCxnSpPr>
          <p:nvPr/>
        </p:nvCxnSpPr>
        <p:spPr>
          <a:xfrm>
            <a:off x="1809547" y="5347523"/>
            <a:ext cx="200807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0F05D-A186-4744-AE60-8D60C42D5490}"/>
              </a:ext>
            </a:extLst>
          </p:cNvPr>
          <p:cNvSpPr txBox="1"/>
          <p:nvPr/>
        </p:nvSpPr>
        <p:spPr>
          <a:xfrm>
            <a:off x="10332493" y="4986621"/>
            <a:ext cx="153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Eliminar esta caja de + INFO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AE98AD-0305-C545-9083-20202E5157DD}"/>
              </a:ext>
            </a:extLst>
          </p:cNvPr>
          <p:cNvCxnSpPr>
            <a:cxnSpLocks/>
          </p:cNvCxnSpPr>
          <p:nvPr/>
        </p:nvCxnSpPr>
        <p:spPr>
          <a:xfrm flipH="1">
            <a:off x="9658350" y="5499923"/>
            <a:ext cx="674144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7F1A3DD-EFE0-3341-93C2-521A2FB67DF0}"/>
              </a:ext>
            </a:extLst>
          </p:cNvPr>
          <p:cNvSpPr txBox="1"/>
          <p:nvPr/>
        </p:nvSpPr>
        <p:spPr>
          <a:xfrm>
            <a:off x="205076" y="2503698"/>
            <a:ext cx="2015688" cy="16004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400" dirty="0"/>
              <a:t>Se pide ajustar caja naranja a un tamaño más pequeños, que muestre más  el fondo (foto ). Está sobre dimensionada para los textos.</a:t>
            </a:r>
          </a:p>
        </p:txBody>
      </p:sp>
    </p:spTree>
    <p:extLst>
      <p:ext uri="{BB962C8B-B14F-4D97-AF65-F5344CB8AC3E}">
        <p14:creationId xmlns:p14="http://schemas.microsoft.com/office/powerpoint/2010/main" val="849390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Macintosh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Olivares</dc:creator>
  <cp:lastModifiedBy>Marcela Olivares</cp:lastModifiedBy>
  <cp:revision>2</cp:revision>
  <dcterms:created xsi:type="dcterms:W3CDTF">2019-11-25T18:15:59Z</dcterms:created>
  <dcterms:modified xsi:type="dcterms:W3CDTF">2019-11-25T18:27:31Z</dcterms:modified>
</cp:coreProperties>
</file>