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114171F1-F1E1-4101-91B1-5161415151F1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92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2181B1-7111-41A1-A161-413161110101}" type="slidenum">
              <a:rPr lang="en-US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399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819101-91B1-41D1-91E1-E121B1A1D191}" type="slidenum">
              <a:rPr lang="en-US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166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1F12151-91E1-4151-8171-910131511181}" type="slidenum">
              <a:rPr lang="en-US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02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1215151-8131-41D1-A171-51E19161C181}" type="slidenum">
              <a:rPr lang="en-US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598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A16111-B111-4171-8101-B14101D11131}" type="slidenum">
              <a:rPr lang="en-US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782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1417101-7181-4191-81D1-51D15141C121}" type="slidenum">
              <a:rPr lang="en-US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0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nodejs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489640" y="2928240"/>
            <a:ext cx="2230560" cy="649800"/>
          </a:xfrm>
          <a:prstGeom prst="rect">
            <a:avLst/>
          </a:prstGeom>
        </p:spPr>
      </p:pic>
      <p:sp>
        <p:nvSpPr>
          <p:cNvPr id="75" name="CustomShape 2"/>
          <p:cNvSpPr/>
          <p:nvPr/>
        </p:nvSpPr>
        <p:spPr>
          <a:xfrm>
            <a:off x="4731120" y="3579120"/>
            <a:ext cx="3747960" cy="333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17375E"/>
                </a:solidFill>
                <a:latin typeface="Calibri"/>
              </a:rPr>
              <a:t>Excellence in Software Engineering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0" y="6396480"/>
            <a:ext cx="3199320" cy="45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10243E"/>
                </a:solidFill>
                <a:latin typeface="Consolas"/>
              </a:rPr>
              <a:t>Created by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10243E"/>
                </a:solidFill>
                <a:latin typeface="Consolas"/>
              </a:rPr>
              <a:t>ievgen_aznaurov@epam.com</a:t>
            </a:r>
            <a:endParaRPr/>
          </a:p>
        </p:txBody>
      </p:sp>
      <p:sp>
        <p:nvSpPr>
          <p:cNvPr id="77" name="TextShape 4"/>
          <p:cNvSpPr txBox="1"/>
          <p:nvPr/>
        </p:nvSpPr>
        <p:spPr>
          <a:xfrm>
            <a:off x="411660" y="533520"/>
            <a:ext cx="8228880" cy="1305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chemeClr val="bg1"/>
                </a:solidFill>
                <a:latin typeface="Calibri"/>
              </a:rPr>
              <a:t>Practice. Simple server on Node.js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73209" y="835160"/>
            <a:ext cx="8228520" cy="641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FFFFFF"/>
                </a:solidFill>
                <a:latin typeface="Calibri"/>
              </a:rPr>
              <a:t>Agenda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673209" y="2489468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0243E"/>
                </a:solidFill>
                <a:latin typeface="Calibri"/>
              </a:rPr>
              <a:t>Preparing the </a:t>
            </a:r>
            <a:r>
              <a:rPr lang="en-US" sz="3600" dirty="0" smtClean="0">
                <a:solidFill>
                  <a:srgbClr val="10243E"/>
                </a:solidFill>
                <a:latin typeface="Calibri"/>
              </a:rPr>
              <a:t>environment</a:t>
            </a:r>
            <a:endParaRPr dirty="0"/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10243E"/>
                </a:solidFill>
                <a:latin typeface="Calibri"/>
              </a:rPr>
              <a:t>Basics</a:t>
            </a:r>
            <a:endParaRPr dirty="0"/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0243E"/>
                </a:solidFill>
                <a:latin typeface="Calibri"/>
              </a:rPr>
              <a:t>Hello world app
</a:t>
            </a:r>
            <a:r>
              <a:rPr lang="en-US" sz="3600" dirty="0" smtClean="0">
                <a:solidFill>
                  <a:srgbClr val="10243E"/>
                </a:solidFill>
                <a:latin typeface="Calibri"/>
              </a:rPr>
              <a:t>Activating </a:t>
            </a:r>
            <a:r>
              <a:rPr lang="en-US" sz="3600" dirty="0">
                <a:solidFill>
                  <a:srgbClr val="10243E"/>
                </a:solidFill>
                <a:latin typeface="Calibri"/>
              </a:rPr>
              <a:t>blog with </a:t>
            </a:r>
            <a:r>
              <a:rPr lang="en-US" sz="3600" dirty="0" smtClean="0">
                <a:solidFill>
                  <a:srgbClr val="10243E"/>
                </a:solidFill>
                <a:latin typeface="Calibri"/>
              </a:rPr>
              <a:t>Node.js</a:t>
            </a:r>
            <a:endParaRPr dirty="0"/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0243E"/>
                </a:solidFill>
                <a:latin typeface="Calibri"/>
              </a:rPr>
              <a:t>+ </a:t>
            </a:r>
            <a:r>
              <a:rPr lang="en-US" sz="3600" dirty="0" smtClean="0">
                <a:solidFill>
                  <a:srgbClr val="10243E"/>
                </a:solidFill>
                <a:latin typeface="Calibri"/>
              </a:rPr>
              <a:t>Express.js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743200" y="25560"/>
            <a:ext cx="5942880" cy="1141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76092"/>
                </a:solidFill>
                <a:latin typeface="Calibri"/>
              </a:rPr>
              <a:t>MacOS Node.js Setup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1981080" y="1676520"/>
            <a:ext cx="6171120" cy="942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1. http://nodejs.org/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2. Brew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743200" y="25560"/>
            <a:ext cx="5942880" cy="1141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76092"/>
                </a:solidFill>
                <a:latin typeface="Calibri"/>
              </a:rPr>
              <a:t>Windows Node.js Setup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1981080" y="1676520"/>
            <a:ext cx="6171120" cy="942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1. </a:t>
            </a:r>
            <a:r>
              <a:rPr lang="en-US" sz="2800" u="sng">
                <a:solidFill>
                  <a:srgbClr val="000000"/>
                </a:solidFill>
                <a:latin typeface="Arial"/>
                <a:hlinkClick r:id="rId4"/>
              </a:rPr>
              <a:t>http://nodejs.org/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1981080" y="1676880"/>
            <a:ext cx="6171120" cy="942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1. </a:t>
            </a:r>
            <a:r>
              <a:rPr lang="en-US" sz="2800" u="sng">
                <a:solidFill>
                  <a:srgbClr val="000000"/>
                </a:solidFill>
                <a:latin typeface="Arial"/>
                <a:hlinkClick r:id="rId4"/>
              </a:rPr>
              <a:t>http://nodejs.org/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743200" y="25560"/>
            <a:ext cx="5942880" cy="1141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76092"/>
                </a:solidFill>
                <a:latin typeface="Calibri"/>
              </a:rPr>
              <a:t>Ubuntu Node.js Setup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2377440" y="1463040"/>
            <a:ext cx="6171120" cy="252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Plan A: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apt-get install python-software-properties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apt-add-repository ppa:chris-lea/node.js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apt-get update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apt-get install nodejs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node -v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npm -v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Plan B: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apt-get install npm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468880" y="2468880"/>
            <a:ext cx="5942880" cy="1141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376092"/>
                </a:solidFill>
                <a:latin typeface="Calibri"/>
              </a:rPr>
              <a:t>Basics and 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376092"/>
                </a:solidFill>
                <a:latin typeface="Calibri"/>
              </a:rPr>
              <a:t>Hello World App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1981080" y="1676520"/>
            <a:ext cx="6171120" cy="3929040"/>
          </a:xfrm>
          <a:prstGeom prst="rect">
            <a:avLst/>
          </a:prstGeom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468880" y="2468880"/>
            <a:ext cx="5942880" cy="1141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376092"/>
                </a:solidFill>
                <a:latin typeface="Calibri"/>
              </a:rPr>
              <a:t>Activating blog with Node.js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1981080" y="1676520"/>
            <a:ext cx="6171120" cy="3929040"/>
          </a:xfrm>
          <a:prstGeom prst="rect">
            <a:avLst/>
          </a:prstGeom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468880" y="2468880"/>
            <a:ext cx="5942880" cy="1141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376092"/>
                </a:solidFill>
                <a:latin typeface="Calibri"/>
              </a:rPr>
              <a:t>+ Express.js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1981080" y="1676520"/>
            <a:ext cx="6171120" cy="3929040"/>
          </a:xfrm>
          <a:prstGeom prst="rect">
            <a:avLst/>
          </a:prstGeom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On-screen Show (4:3)</PresentationFormat>
  <Paragraphs>42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Ievgen Aznaurov</dc:creator>
  <cp:lastModifiedBy>Ievgen Aznaurov</cp:lastModifiedBy>
  <cp:revision>1</cp:revision>
  <dcterms:modified xsi:type="dcterms:W3CDTF">2014-07-29T16:30:26Z</dcterms:modified>
</cp:coreProperties>
</file>