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58" r:id="rId5"/>
    <p:sldId id="263" r:id="rId6"/>
    <p:sldId id="280" r:id="rId7"/>
    <p:sldId id="290" r:id="rId8"/>
    <p:sldId id="289" r:id="rId9"/>
    <p:sldId id="291" r:id="rId10"/>
    <p:sldId id="292" r:id="rId11"/>
    <p:sldId id="297" r:id="rId12"/>
    <p:sldId id="264" r:id="rId13"/>
    <p:sldId id="281" r:id="rId14"/>
    <p:sldId id="282" r:id="rId15"/>
    <p:sldId id="266" r:id="rId16"/>
    <p:sldId id="278" r:id="rId17"/>
    <p:sldId id="279" r:id="rId18"/>
    <p:sldId id="277" r:id="rId19"/>
    <p:sldId id="299" r:id="rId20"/>
    <p:sldId id="301" r:id="rId21"/>
    <p:sldId id="259" r:id="rId22"/>
    <p:sldId id="260" r:id="rId23"/>
    <p:sldId id="283" r:id="rId24"/>
    <p:sldId id="284" r:id="rId25"/>
    <p:sldId id="285" r:id="rId26"/>
    <p:sldId id="294" r:id="rId27"/>
    <p:sldId id="295" r:id="rId28"/>
    <p:sldId id="296" r:id="rId29"/>
    <p:sldId id="268" r:id="rId30"/>
    <p:sldId id="271" r:id="rId31"/>
    <p:sldId id="272" r:id="rId32"/>
    <p:sldId id="274" r:id="rId33"/>
    <p:sldId id="275" r:id="rId34"/>
    <p:sldId id="286" r:id="rId35"/>
    <p:sldId id="287" r:id="rId36"/>
    <p:sldId id="267" r:id="rId37"/>
    <p:sldId id="30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80"/>
    <a:srgbClr val="008000"/>
    <a:srgbClr val="660E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4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9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5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9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63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15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2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02D8-664E-4C84-A66C-C812D51FFE9A}" type="datetimeFigureOut">
              <a:rPr lang="ru-RU" smtClean="0"/>
              <a:t>05.12.2014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C9E7-799E-4539-80C8-1E92B7B7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5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s4kov" TargetMode="External"/><Relationship Id="rId2" Type="http://schemas.openxmlformats.org/officeDocument/2006/relationships/hyperlink" Target="mailto:is4kov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1677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Правила хорошего тона?</a:t>
            </a:r>
            <a:endParaRPr lang="ru-RU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1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658" y="623171"/>
            <a:ext cx="110889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"password"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"checkbox"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"save_pass"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"pass"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save_pass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5714" y="2398824"/>
            <a:ext cx="105954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ru-RU" sz="240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"password"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"checkbox"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"save_pass"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322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5321" y="26704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HTML</a:t>
            </a:r>
            <a:r>
              <a:rPr lang="ru-RU" sz="6600" dirty="0" smtClean="0"/>
              <a:t> </a:t>
            </a:r>
            <a:r>
              <a:rPr lang="en-US" sz="6600" dirty="0" smtClean="0"/>
              <a:t>5 </a:t>
            </a:r>
            <a:r>
              <a:rPr lang="ru-RU" sz="6600" dirty="0" smtClean="0"/>
              <a:t>теги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9826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723" y="1931401"/>
            <a:ext cx="11050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"item-image-container"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"item-image"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"item-content"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"item-title"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 Ipsum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"item-pubdate"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2, 2014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30" y="1065344"/>
            <a:ext cx="117565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"item-figure"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"item-image-container"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"item-image"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"item-content"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ru-RU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figcaption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"item-title-container"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&lt;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"item-title"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 Ipsum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figcaption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ru-RU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"item-pubdate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 2, 2014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ru-RU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08" y="27507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Микроданные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4454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21983" y="193183"/>
            <a:ext cx="9465971" cy="638792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57943" y="338326"/>
            <a:ext cx="9202057" cy="638792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itemscope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itemtype="http://schema.org/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VideoObject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itemprop="name"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itemprop="description"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183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video.bigmir.net</a:t>
            </a:r>
            <a:endParaRPr lang="ru-RU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878" y="2775867"/>
            <a:ext cx="5157787" cy="823912"/>
          </a:xfrm>
        </p:spPr>
        <p:txBody>
          <a:bodyPr/>
          <a:lstStyle/>
          <a:p>
            <a:pPr algn="ctr"/>
            <a:r>
              <a:rPr lang="ru-RU" b="0" dirty="0" smtClean="0">
                <a:latin typeface="+mj-lt"/>
              </a:rPr>
              <a:t>Май</a:t>
            </a:r>
            <a:r>
              <a:rPr lang="ru-RU" dirty="0" smtClean="0">
                <a:latin typeface="+mj-lt"/>
              </a:rPr>
              <a:t> </a:t>
            </a:r>
            <a:r>
              <a:rPr lang="ru-RU" b="0" dirty="0" smtClean="0">
                <a:latin typeface="+mj-lt"/>
              </a:rPr>
              <a:t>2013</a:t>
            </a:r>
            <a:endParaRPr lang="ru-RU" b="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878" y="4328185"/>
            <a:ext cx="5157787" cy="36845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~</a:t>
            </a:r>
            <a:r>
              <a:rPr lang="en-US" sz="4800" dirty="0" smtClean="0"/>
              <a:t>2.000.000</a:t>
            </a:r>
            <a:endParaRPr lang="ru-RU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65" y="2795654"/>
            <a:ext cx="5183188" cy="823912"/>
          </a:xfrm>
        </p:spPr>
        <p:txBody>
          <a:bodyPr/>
          <a:lstStyle/>
          <a:p>
            <a:pPr algn="ctr"/>
            <a:r>
              <a:rPr lang="ru-RU" b="0" dirty="0" smtClean="0">
                <a:latin typeface="+mj-lt"/>
              </a:rPr>
              <a:t>Сентябрь 2013</a:t>
            </a:r>
            <a:endParaRPr lang="ru-RU" b="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65" y="4071276"/>
            <a:ext cx="5183188" cy="36845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~</a:t>
            </a:r>
            <a:r>
              <a:rPr lang="en-US" sz="8000" dirty="0" smtClean="0"/>
              <a:t>2.700.000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5239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6" y="274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Хорошие мелочи </a:t>
            </a:r>
            <a:r>
              <a:rPr lang="en-US" sz="6600" dirty="0" smtClean="0"/>
              <a:t>CSS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9024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43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Плохой код</a:t>
            </a:r>
            <a:endParaRPr lang="ru-R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07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Почему?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61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522" y="365125"/>
            <a:ext cx="11926956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CSS </a:t>
            </a:r>
            <a:r>
              <a:rPr lang="ru-RU" sz="6600" dirty="0" smtClean="0"/>
              <a:t>как язык программирования</a:t>
            </a:r>
            <a:endParaRPr lang="ru-RU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9261" y="2965312"/>
            <a:ext cx="10515600" cy="4351338"/>
          </a:xfrm>
        </p:spPr>
        <p:txBody>
          <a:bodyPr/>
          <a:lstStyle/>
          <a:p>
            <a:r>
              <a:rPr lang="ru-RU" dirty="0" smtClean="0"/>
              <a:t>Предсказуемость</a:t>
            </a:r>
          </a:p>
          <a:p>
            <a:r>
              <a:rPr lang="ru-RU" dirty="0" smtClean="0"/>
              <a:t>Переиспользуемость</a:t>
            </a:r>
          </a:p>
          <a:p>
            <a:r>
              <a:rPr lang="ru-RU" dirty="0" smtClean="0"/>
              <a:t>Масштабируемость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49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CSS</a:t>
            </a:r>
            <a:endParaRPr lang="ru-R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172"/>
            <a:ext cx="10515600" cy="4351338"/>
          </a:xfrm>
        </p:spPr>
        <p:txBody>
          <a:bodyPr/>
          <a:lstStyle/>
          <a:p>
            <a:r>
              <a:rPr lang="en-US" dirty="0" smtClean="0"/>
              <a:t>CSS-</a:t>
            </a:r>
            <a:r>
              <a:rPr lang="ru-RU" dirty="0" smtClean="0"/>
              <a:t>препроцессоры</a:t>
            </a:r>
          </a:p>
          <a:p>
            <a:r>
              <a:rPr lang="ru-RU" dirty="0" smtClean="0"/>
              <a:t>Методология</a:t>
            </a:r>
          </a:p>
          <a:p>
            <a:r>
              <a:rPr lang="ru-RU" dirty="0" smtClean="0"/>
              <a:t>Именование классов</a:t>
            </a:r>
          </a:p>
          <a:p>
            <a:r>
              <a:rPr lang="ru-RU" dirty="0" smtClean="0"/>
              <a:t>Архитектура и модульность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2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6263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CSS-</a:t>
            </a:r>
            <a:r>
              <a:rPr lang="ru-RU" sz="6600" dirty="0" smtClean="0"/>
              <a:t>препроцессоры</a:t>
            </a:r>
            <a:endParaRPr lang="ru-RU" sz="6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4" y="2321719"/>
            <a:ext cx="6953250" cy="3562350"/>
          </a:xfrm>
        </p:spPr>
      </p:pic>
    </p:spTree>
    <p:extLst>
      <p:ext uri="{BB962C8B-B14F-4D97-AF65-F5344CB8AC3E}">
        <p14:creationId xmlns:p14="http://schemas.microsoft.com/office/powerpoint/2010/main" val="31318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 smtClean="0"/>
              <a:t>Путь </a:t>
            </a:r>
            <a:r>
              <a:rPr lang="en-US" sz="6600" dirty="0" smtClean="0"/>
              <a:t>CSS</a:t>
            </a:r>
            <a:endParaRPr lang="ru-RU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4686" y="2377168"/>
            <a:ext cx="101491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solid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#fe57a1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color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25% of #fe57a1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block__element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#fe0b76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15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darker than #fe57a1;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692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 smtClean="0"/>
              <a:t>Путь </a:t>
            </a:r>
            <a:r>
              <a:rPr lang="en-US" sz="6600" dirty="0" smtClean="0"/>
              <a:t>CSS</a:t>
            </a:r>
            <a:r>
              <a:rPr lang="ru-RU" sz="6600" dirty="0" smtClean="0"/>
              <a:t>-препроцессора</a:t>
            </a:r>
            <a:endParaRPr lang="ru-R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0" y="1845235"/>
            <a:ext cx="12286445" cy="4879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#fe57a1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@opacity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.75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@lightness-diff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border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sz="2000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(@color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@opacity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__element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saturation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lightness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(@color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@lightness-diff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 smtClean="0"/>
              <a:t>Еще лучше!</a:t>
            </a:r>
            <a:endParaRPr lang="ru-R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9984"/>
            <a:ext cx="9988639" cy="4879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#fe57a1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@opacity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.75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US" sz="2000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lightness-diff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border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solid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fadeout</a:t>
            </a:r>
            <a:r>
              <a:rPr lang="en-US" sz="2000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(@color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@opacity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*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%);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__element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darken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(@color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@lightness-diff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Source Maps</a:t>
            </a:r>
            <a:endParaRPr lang="ru-RU" sz="6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3" y="1825625"/>
            <a:ext cx="4808013" cy="435133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93" y="1825625"/>
            <a:ext cx="4808013" cy="4351338"/>
          </a:xfrm>
        </p:spPr>
      </p:pic>
    </p:spTree>
    <p:extLst>
      <p:ext uri="{BB962C8B-B14F-4D97-AF65-F5344CB8AC3E}">
        <p14:creationId xmlns:p14="http://schemas.microsoft.com/office/powerpoint/2010/main" val="31931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023937"/>
            <a:ext cx="53149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57" y="1845580"/>
            <a:ext cx="10515600" cy="308927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?sourcemaps=1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06" y="2490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Именование классов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5916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28" y="2861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Хорошие мелочи </a:t>
            </a:r>
            <a:r>
              <a:rPr lang="en-US" sz="6600" dirty="0" smtClean="0"/>
              <a:t>HTML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565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25545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Кодстайл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4874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 smtClean="0"/>
              <a:t>Табы и пробелы</a:t>
            </a:r>
            <a:endParaRPr lang="ru-RU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2185194"/>
            <a:ext cx="7950200" cy="3632200"/>
          </a:xfrm>
        </p:spPr>
      </p:pic>
    </p:spTree>
    <p:extLst>
      <p:ext uri="{BB962C8B-B14F-4D97-AF65-F5344CB8AC3E}">
        <p14:creationId xmlns:p14="http://schemas.microsoft.com/office/powerpoint/2010/main" val="26404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 smtClean="0"/>
              <a:t>Простые мелочи</a:t>
            </a:r>
            <a:endParaRPr lang="ru-R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8430"/>
            <a:ext cx="10515600" cy="4351338"/>
          </a:xfrm>
        </p:spPr>
        <p:txBody>
          <a:bodyPr/>
          <a:lstStyle/>
          <a:p>
            <a:r>
              <a:rPr lang="ru-RU" dirty="0" smtClean="0"/>
              <a:t>Одна строка – одно </a:t>
            </a:r>
            <a:r>
              <a:rPr lang="en-US" dirty="0" smtClean="0"/>
              <a:t>CSS-</a:t>
            </a:r>
            <a:r>
              <a:rPr lang="ru-RU" dirty="0" smtClean="0"/>
              <a:t>правило</a:t>
            </a:r>
          </a:p>
          <a:p>
            <a:r>
              <a:rPr lang="ru-RU" dirty="0" smtClean="0"/>
              <a:t>В конце правила – точка с запятой</a:t>
            </a:r>
          </a:p>
          <a:p>
            <a:r>
              <a:rPr lang="ru-RU" dirty="0" smtClean="0"/>
              <a:t>Пробелы перед открывающей скобкой и между парой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правило: значение</a:t>
            </a:r>
          </a:p>
          <a:p>
            <a:r>
              <a:rPr lang="ru-RU" dirty="0" smtClean="0"/>
              <a:t>Магические числа</a:t>
            </a:r>
          </a:p>
          <a:p>
            <a:r>
              <a:rPr lang="en-US" dirty="0" smtClean="0"/>
              <a:t>CSS-</a:t>
            </a:r>
            <a:r>
              <a:rPr lang="ru-RU" dirty="0" smtClean="0"/>
              <a:t>хаки</a:t>
            </a:r>
          </a:p>
          <a:p>
            <a:r>
              <a:rPr lang="ru-RU" dirty="0" smtClean="0"/>
              <a:t>Комментарии</a:t>
            </a:r>
          </a:p>
          <a:p>
            <a:r>
              <a:rPr lang="ru-RU" dirty="0" smtClean="0"/>
              <a:t>Транслит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4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600" dirty="0" smtClean="0"/>
              <a:t>Сортировка</a:t>
            </a:r>
            <a:r>
              <a:rPr lang="ru-RU" dirty="0" smtClean="0"/>
              <a:t> </a:t>
            </a:r>
            <a:r>
              <a:rPr lang="en-US" sz="6600" dirty="0" smtClean="0"/>
              <a:t>CSS-</a:t>
            </a:r>
            <a:r>
              <a:rPr lang="ru-RU" sz="6600" dirty="0" smtClean="0"/>
              <a:t>свойств</a:t>
            </a:r>
            <a:endParaRPr lang="ru-R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0918"/>
            <a:ext cx="10515600" cy="4351338"/>
          </a:xfrm>
        </p:spPr>
        <p:txBody>
          <a:bodyPr/>
          <a:lstStyle/>
          <a:p>
            <a:r>
              <a:rPr lang="ru-RU" dirty="0" smtClean="0"/>
              <a:t>Общее поведение и позиционирование элемента</a:t>
            </a:r>
          </a:p>
          <a:p>
            <a:r>
              <a:rPr lang="ru-RU" dirty="0" smtClean="0"/>
              <a:t>Боксовая модель и размеры элемента</a:t>
            </a:r>
          </a:p>
          <a:p>
            <a:r>
              <a:rPr lang="ru-RU" dirty="0" smtClean="0"/>
              <a:t>Блочное оформление</a:t>
            </a:r>
          </a:p>
          <a:p>
            <a:r>
              <a:rPr lang="ru-RU" dirty="0" smtClean="0"/>
              <a:t>Строчный контент</a:t>
            </a:r>
          </a:p>
          <a:p>
            <a:r>
              <a:rPr lang="ru-RU" dirty="0" smtClean="0"/>
              <a:t>Текстовое оформление</a:t>
            </a:r>
          </a:p>
          <a:p>
            <a:r>
              <a:rPr lang="ru-RU" dirty="0" smtClean="0"/>
              <a:t>Визуализация и эффекты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0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810628"/>
            <a:ext cx="1129211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b-popup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z-index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960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otstupi */</a:t>
            </a:r>
            <a:endParaRPr lang="ru-RU" sz="22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solid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B9B9B9 !important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#fff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-moz-border-radius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-webkit-border-radius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border-radius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o-border-radius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571" y="0"/>
            <a:ext cx="1018902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b-popup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z-index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960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-webkit-border-radius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0 0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-moz-border-radius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0 0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border-radius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 0 0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#fff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lt-ie8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b-popup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due to different paddings */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b-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popup_specific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 #b9b9b9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3958" y="106058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73051" y="2714267"/>
            <a:ext cx="10515600" cy="4351338"/>
          </a:xfrm>
        </p:spPr>
        <p:txBody>
          <a:bodyPr/>
          <a:lstStyle/>
          <a:p>
            <a:r>
              <a:rPr lang="ru-RU" dirty="0" smtClean="0"/>
              <a:t>БЭМ</a:t>
            </a:r>
          </a:p>
          <a:p>
            <a:r>
              <a:rPr lang="en-US" dirty="0" smtClean="0"/>
              <a:t>SMACSS</a:t>
            </a:r>
          </a:p>
          <a:p>
            <a:r>
              <a:rPr lang="en-US" dirty="0" smtClean="0"/>
              <a:t>OOCSS</a:t>
            </a:r>
          </a:p>
          <a:p>
            <a:r>
              <a:rPr lang="en-US" dirty="0" smtClean="0"/>
              <a:t>OPOR</a:t>
            </a:r>
          </a:p>
          <a:p>
            <a:r>
              <a:rPr lang="en-US" dirty="0" err="1" smtClean="0"/>
              <a:t>etc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96" y="9592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Вопросы?</a:t>
            </a:r>
            <a:endParaRPr lang="ru-R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496" y="3549900"/>
            <a:ext cx="711665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Исаков Евгений</a:t>
            </a:r>
          </a:p>
          <a:p>
            <a:pPr marL="0" indent="0">
              <a:buNone/>
            </a:pPr>
            <a:r>
              <a:rPr lang="en-US" dirty="0" smtClean="0"/>
              <a:t>Frontend </a:t>
            </a:r>
            <a:r>
              <a:rPr lang="en-US" dirty="0" err="1" smtClean="0"/>
              <a:t>dev</a:t>
            </a:r>
            <a:r>
              <a:rPr lang="en-US" dirty="0" smtClean="0"/>
              <a:t> @ EPAM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is4kov@gmail.com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@is4kov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89" y="340666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189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Разметка</a:t>
            </a:r>
            <a:endParaRPr lang="ru-R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02" y="2846231"/>
            <a:ext cx="9099997" cy="3330732"/>
          </a:xfrm>
        </p:spPr>
        <p:txBody>
          <a:bodyPr/>
          <a:lstStyle/>
          <a:p>
            <a:r>
              <a:rPr lang="en-US" dirty="0" smtClean="0"/>
              <a:t>HTML 5 – </a:t>
            </a:r>
            <a:r>
              <a:rPr lang="ru-RU" dirty="0" smtClean="0"/>
              <a:t>это не только доктайп</a:t>
            </a:r>
          </a:p>
          <a:p>
            <a:r>
              <a:rPr lang="ru-RU" dirty="0" smtClean="0"/>
              <a:t>Новые </a:t>
            </a:r>
            <a:r>
              <a:rPr lang="en-US" dirty="0" smtClean="0"/>
              <a:t>HTML 5 </a:t>
            </a:r>
            <a:r>
              <a:rPr lang="ru-RU" dirty="0" smtClean="0"/>
              <a:t>теги</a:t>
            </a:r>
          </a:p>
          <a:p>
            <a:r>
              <a:rPr lang="ru-RU" dirty="0" smtClean="0"/>
              <a:t>Семантика</a:t>
            </a:r>
          </a:p>
          <a:p>
            <a:r>
              <a:rPr lang="ru-RU" dirty="0" smtClean="0"/>
              <a:t>Микроданные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8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2703970"/>
            <a:ext cx="11642502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HTML 5 – </a:t>
            </a:r>
            <a:r>
              <a:rPr lang="ru-RU" sz="6600" dirty="0" smtClean="0"/>
              <a:t>это не только доктайп</a:t>
            </a:r>
            <a:endParaRPr lang="ru-R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7998"/>
            <a:ext cx="1051560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1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6057" y="2413338"/>
            <a:ext cx="10958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http-equiv=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"Content-Type"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"stylesheet"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"text/css"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"..."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6057" y="2413338"/>
            <a:ext cx="10958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http-equiv="Content-Type" content="text/html; charset=UTF-8"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"stylesheet"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type="text/css"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"..." 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type="text/javascript"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158" y="2532622"/>
            <a:ext cx="10695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charset=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"stylesheet"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</a:t>
            </a:r>
            <a:r>
              <a:rPr lang="ru-RU" sz="2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2370"/>
            <a:ext cx="10515600" cy="1312439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Свобода! Свобода?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8698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6682</TotalTime>
  <Words>494</Words>
  <Application>Microsoft Office PowerPoint</Application>
  <PresentationFormat>Widescreen</PresentationFormat>
  <Paragraphs>188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Правила хорошего тона?</vt:lpstr>
      <vt:lpstr>Плохой код</vt:lpstr>
      <vt:lpstr>Хорошие мелочи HTML</vt:lpstr>
      <vt:lpstr>Разметка</vt:lpstr>
      <vt:lpstr>HTML 5 – это не только доктайп</vt:lpstr>
      <vt:lpstr>PowerPoint Presentation</vt:lpstr>
      <vt:lpstr>PowerPoint Presentation</vt:lpstr>
      <vt:lpstr>PowerPoint Presentation</vt:lpstr>
      <vt:lpstr>Свобода! Свобода?</vt:lpstr>
      <vt:lpstr>PowerPoint Presentation</vt:lpstr>
      <vt:lpstr>PowerPoint Presentation</vt:lpstr>
      <vt:lpstr>HTML 5 теги</vt:lpstr>
      <vt:lpstr>PowerPoint Presentation</vt:lpstr>
      <vt:lpstr>PowerPoint Presentation</vt:lpstr>
      <vt:lpstr>Микроданные</vt:lpstr>
      <vt:lpstr>&lt;article&gt;  &lt;header&gt;   &lt;h1&gt;Title&lt;/h1&gt;  &lt;/header&gt;  &lt;div&gt;   &lt;p&gt;Description&lt;/p&gt;  &lt;/div&gt; &lt;/article&gt;</vt:lpstr>
      <vt:lpstr>&lt;article itemscope itemtype="http://schema.org/VideoObject"&gt;  &lt;header&gt;   &lt;h1 itemprop="name"&gt;Title&lt;/h1&gt;  &lt;/header&gt;  &lt;div itemprop="description"&gt;   &lt;p&gt;Description&lt;/p&gt;  &lt;/div&gt; &lt;/article&gt;</vt:lpstr>
      <vt:lpstr>video.bigmir.net</vt:lpstr>
      <vt:lpstr>Хорошие мелочи CSS</vt:lpstr>
      <vt:lpstr>CSS как язык программирования</vt:lpstr>
      <vt:lpstr>CSS</vt:lpstr>
      <vt:lpstr>CSS-препроцессоры</vt:lpstr>
      <vt:lpstr>Путь CSS</vt:lpstr>
      <vt:lpstr>Путь CSS-препроцессора</vt:lpstr>
      <vt:lpstr>Еще лучше!</vt:lpstr>
      <vt:lpstr>Source Maps</vt:lpstr>
      <vt:lpstr>PowerPoint Presentation</vt:lpstr>
      <vt:lpstr>?sourcemaps=1</vt:lpstr>
      <vt:lpstr>Именование классов</vt:lpstr>
      <vt:lpstr>Кодстайл</vt:lpstr>
      <vt:lpstr>Табы и пробелы</vt:lpstr>
      <vt:lpstr>Простые мелочи</vt:lpstr>
      <vt:lpstr>Сортировка CSS-свойств</vt:lpstr>
      <vt:lpstr>PowerPoint Presentation</vt:lpstr>
      <vt:lpstr>PowerPoint Presentation</vt:lpstr>
      <vt:lpstr>Методология</vt:lpstr>
      <vt:lpstr>Вопросы?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хорошего тона?</dc:title>
  <dc:creator>Eugene Isakov</dc:creator>
  <cp:lastModifiedBy>Eugene Isakov</cp:lastModifiedBy>
  <cp:revision>81</cp:revision>
  <dcterms:created xsi:type="dcterms:W3CDTF">2014-11-29T10:29:50Z</dcterms:created>
  <dcterms:modified xsi:type="dcterms:W3CDTF">2014-12-04T23:12:02Z</dcterms:modified>
</cp:coreProperties>
</file>