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1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AA0B2-5840-403D-9E55-F6143BAF08BA}" type="datetimeFigureOut">
              <a:rPr lang="it-IT" smtClean="0"/>
              <a:t>06/09/2015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4D8A3-178D-49FA-A220-475F5E15988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14106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AA0B2-5840-403D-9E55-F6143BAF08BA}" type="datetimeFigureOut">
              <a:rPr lang="it-IT" smtClean="0"/>
              <a:t>06/09/2015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4D8A3-178D-49FA-A220-475F5E15988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25547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AA0B2-5840-403D-9E55-F6143BAF08BA}" type="datetimeFigureOut">
              <a:rPr lang="it-IT" smtClean="0"/>
              <a:t>06/09/2015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4D8A3-178D-49FA-A220-475F5E15988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9866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AA0B2-5840-403D-9E55-F6143BAF08BA}" type="datetimeFigureOut">
              <a:rPr lang="it-IT" smtClean="0"/>
              <a:t>06/09/2015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4D8A3-178D-49FA-A220-475F5E15988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76007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AA0B2-5840-403D-9E55-F6143BAF08BA}" type="datetimeFigureOut">
              <a:rPr lang="it-IT" smtClean="0"/>
              <a:t>06/09/2015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4D8A3-178D-49FA-A220-475F5E15988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75914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AA0B2-5840-403D-9E55-F6143BAF08BA}" type="datetimeFigureOut">
              <a:rPr lang="it-IT" smtClean="0"/>
              <a:t>06/09/2015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4D8A3-178D-49FA-A220-475F5E15988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13108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AA0B2-5840-403D-9E55-F6143BAF08BA}" type="datetimeFigureOut">
              <a:rPr lang="it-IT" smtClean="0"/>
              <a:t>06/09/2015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4D8A3-178D-49FA-A220-475F5E15988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1275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AA0B2-5840-403D-9E55-F6143BAF08BA}" type="datetimeFigureOut">
              <a:rPr lang="it-IT" smtClean="0"/>
              <a:t>06/09/2015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4D8A3-178D-49FA-A220-475F5E15988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67154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AA0B2-5840-403D-9E55-F6143BAF08BA}" type="datetimeFigureOut">
              <a:rPr lang="it-IT" smtClean="0"/>
              <a:t>06/09/2015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4D8A3-178D-49FA-A220-475F5E15988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94226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AA0B2-5840-403D-9E55-F6143BAF08BA}" type="datetimeFigureOut">
              <a:rPr lang="it-IT" smtClean="0"/>
              <a:t>06/09/2015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4D8A3-178D-49FA-A220-475F5E15988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43688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AA0B2-5840-403D-9E55-F6143BAF08BA}" type="datetimeFigureOut">
              <a:rPr lang="it-IT" smtClean="0"/>
              <a:t>06/09/2015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4D8A3-178D-49FA-A220-475F5E15988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98387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CAA0B2-5840-403D-9E55-F6143BAF08BA}" type="datetimeFigureOut">
              <a:rPr lang="it-IT" smtClean="0"/>
              <a:t>06/09/2015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94D8A3-178D-49FA-A220-475F5E15988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71342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gif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 smtClean="0"/>
              <a:t>Javascript</a:t>
            </a:r>
            <a:endParaRPr lang="it-IT" dirty="0"/>
          </a:p>
        </p:txBody>
      </p:sp>
      <p:sp>
        <p:nvSpPr>
          <p:cNvPr id="3" name="TextBox 2"/>
          <p:cNvSpPr txBox="1"/>
          <p:nvPr/>
        </p:nvSpPr>
        <p:spPr>
          <a:xfrm>
            <a:off x="2055599" y="2381693"/>
            <a:ext cx="808080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JavaScript is a high level, dynamic, </a:t>
            </a:r>
            <a:r>
              <a:rPr lang="en-US" dirty="0" err="1" smtClean="0"/>
              <a:t>untyped</a:t>
            </a:r>
            <a:r>
              <a:rPr lang="en-US" dirty="0" smtClean="0"/>
              <a:t>, and interpreted programming language.</a:t>
            </a:r>
          </a:p>
          <a:p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high level – forte </a:t>
            </a:r>
            <a:r>
              <a:rPr lang="en-US" dirty="0" err="1" smtClean="0"/>
              <a:t>astrazione</a:t>
            </a:r>
            <a:r>
              <a:rPr lang="en-US" dirty="0" smtClean="0"/>
              <a:t> </a:t>
            </a:r>
            <a:r>
              <a:rPr lang="en-US" dirty="0" err="1" smtClean="0"/>
              <a:t>dei</a:t>
            </a:r>
            <a:r>
              <a:rPr lang="en-US" dirty="0" smtClean="0"/>
              <a:t> </a:t>
            </a:r>
            <a:r>
              <a:rPr lang="en-US" dirty="0" err="1" smtClean="0"/>
              <a:t>dettagli</a:t>
            </a:r>
            <a:r>
              <a:rPr lang="en-US" dirty="0" smtClean="0"/>
              <a:t> </a:t>
            </a:r>
            <a:r>
              <a:rPr lang="en-US" dirty="0" err="1" smtClean="0"/>
              <a:t>legati</a:t>
            </a:r>
            <a:r>
              <a:rPr lang="en-US" dirty="0" smtClean="0"/>
              <a:t> al computer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/>
              <a:t>d</a:t>
            </a:r>
            <a:r>
              <a:rPr lang="it-IT" dirty="0" smtClean="0"/>
              <a:t>ynamic – consente la modifica a runtime del programma stesso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/>
              <a:t>u</a:t>
            </a:r>
            <a:r>
              <a:rPr lang="it-IT" dirty="0" smtClean="0"/>
              <a:t>ntyped – le variabili non sono tipizzate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 smtClean="0"/>
              <a:t>Interpreted – il programma non viene compilato ma interpretato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025539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 smtClean="0"/>
              <a:t>Commenti</a:t>
            </a:r>
            <a:endParaRPr lang="it-IT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3187" y="1937894"/>
            <a:ext cx="6905625" cy="6572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7886" y="3223105"/>
            <a:ext cx="7896225" cy="252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3923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 smtClean="0"/>
              <a:t>Tipi di dati</a:t>
            </a:r>
            <a:endParaRPr lang="it-IT" dirty="0"/>
          </a:p>
        </p:txBody>
      </p:sp>
      <p:sp>
        <p:nvSpPr>
          <p:cNvPr id="3" name="TextBox 2"/>
          <p:cNvSpPr txBox="1"/>
          <p:nvPr/>
        </p:nvSpPr>
        <p:spPr>
          <a:xfrm>
            <a:off x="4167170" y="1970568"/>
            <a:ext cx="3857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String, Number, Boolean, Array, Object.</a:t>
            </a:r>
            <a:endParaRPr lang="it-IT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0324" y="3512861"/>
            <a:ext cx="6991350" cy="134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9398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 smtClean="0"/>
              <a:t>Untyped</a:t>
            </a:r>
            <a:endParaRPr lang="it-IT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9487" y="2758812"/>
            <a:ext cx="5153025" cy="103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6196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 smtClean="0"/>
              <a:t>Undefined e null</a:t>
            </a:r>
            <a:endParaRPr lang="it-IT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8325" y="2637389"/>
            <a:ext cx="8515350" cy="3905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8325" y="3233737"/>
            <a:ext cx="8439150" cy="3905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8325" y="3830085"/>
            <a:ext cx="8991600" cy="43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8387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 smtClean="0"/>
              <a:t>Funzioni</a:t>
            </a:r>
            <a:endParaRPr lang="it-IT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5137" y="2233985"/>
            <a:ext cx="6181725" cy="9906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449" y="4158821"/>
            <a:ext cx="10325100" cy="170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1755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 smtClean="0"/>
              <a:t>Scope delle variabili</a:t>
            </a:r>
            <a:endParaRPr lang="it-IT" dirty="0"/>
          </a:p>
        </p:txBody>
      </p:sp>
      <p:sp>
        <p:nvSpPr>
          <p:cNvPr id="3" name="TextBox 2"/>
          <p:cNvSpPr txBox="1"/>
          <p:nvPr/>
        </p:nvSpPr>
        <p:spPr>
          <a:xfrm>
            <a:off x="4263224" y="2441052"/>
            <a:ext cx="36655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v</a:t>
            </a:r>
            <a:r>
              <a:rPr lang="it-IT" dirty="0" smtClean="0"/>
              <a:t>ariabili locali;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v</a:t>
            </a:r>
            <a:r>
              <a:rPr lang="it-IT" dirty="0" smtClean="0"/>
              <a:t>ariabili globali;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v</a:t>
            </a:r>
            <a:r>
              <a:rPr lang="it-IT" dirty="0" smtClean="0"/>
              <a:t>ariabili automaticamente globali;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L’uso di «use strict».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842115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 smtClean="0"/>
              <a:t>Condizionare il flusso di elaborazione</a:t>
            </a:r>
            <a:endParaRPr lang="it-IT" dirty="0"/>
          </a:p>
        </p:txBody>
      </p:sp>
      <p:sp>
        <p:nvSpPr>
          <p:cNvPr id="3" name="TextBox 2"/>
          <p:cNvSpPr txBox="1"/>
          <p:nvPr/>
        </p:nvSpPr>
        <p:spPr>
          <a:xfrm>
            <a:off x="4907942" y="2367855"/>
            <a:ext cx="23761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i</a:t>
            </a:r>
            <a:r>
              <a:rPr lang="it-IT" dirty="0" smtClean="0"/>
              <a:t>f ... </a:t>
            </a:r>
            <a:r>
              <a:rPr lang="it-IT" dirty="0"/>
              <a:t>e</a:t>
            </a:r>
            <a:r>
              <a:rPr lang="it-IT" dirty="0" smtClean="0"/>
              <a:t>lse if ... else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switch ... case</a:t>
            </a:r>
            <a:endParaRPr lang="it-IT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700" y="3901041"/>
            <a:ext cx="7784695" cy="178931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1088" y="3585778"/>
            <a:ext cx="2486357" cy="2427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1879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 smtClean="0"/>
              <a:t>Loops</a:t>
            </a:r>
            <a:endParaRPr lang="it-IT" dirty="0"/>
          </a:p>
        </p:txBody>
      </p:sp>
      <p:sp>
        <p:nvSpPr>
          <p:cNvPr id="3" name="TextBox 2"/>
          <p:cNvSpPr txBox="1"/>
          <p:nvPr/>
        </p:nvSpPr>
        <p:spPr>
          <a:xfrm>
            <a:off x="5321217" y="1843315"/>
            <a:ext cx="15495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ciclo for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for / 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while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do / while</a:t>
            </a:r>
            <a:endParaRPr lang="it-IT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017" y="3392118"/>
            <a:ext cx="5153025" cy="9810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9288" y="3420693"/>
            <a:ext cx="3467100" cy="9525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0039" y="4985784"/>
            <a:ext cx="3695700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4048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 smtClean="0"/>
              <a:t>Manipolazione del DOM</a:t>
            </a:r>
            <a:endParaRPr lang="it-IT" dirty="0"/>
          </a:p>
        </p:txBody>
      </p:sp>
      <p:pic>
        <p:nvPicPr>
          <p:cNvPr id="1026" name="Picture 2" descr="http://www.w3schools.com/js/pic_htmltree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6174" y="2403806"/>
            <a:ext cx="6279651" cy="3437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38571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 smtClean="0"/>
              <a:t>Manipolazione del DOM</a:t>
            </a:r>
            <a:endParaRPr lang="it-IT" dirty="0"/>
          </a:p>
        </p:txBody>
      </p:sp>
      <p:sp>
        <p:nvSpPr>
          <p:cNvPr id="3" name="TextBox 2"/>
          <p:cNvSpPr txBox="1"/>
          <p:nvPr/>
        </p:nvSpPr>
        <p:spPr>
          <a:xfrm>
            <a:off x="3327991" y="1690688"/>
            <a:ext cx="553601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getElementById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getElementsByTagName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getElementsByClassName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querySelectorAll</a:t>
            </a:r>
            <a:endParaRPr lang="it-IT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it-IT" dirty="0" smtClean="0"/>
              <a:t>innerHTML</a:t>
            </a:r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it-IT" dirty="0" smtClean="0"/>
              <a:t>attribute</a:t>
            </a:r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it-IT" dirty="0" smtClean="0"/>
              <a:t>setAttribute</a:t>
            </a:r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it-IT" dirty="0" smtClean="0"/>
              <a:t>style.property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3943350" lvl="8" indent="-285750">
              <a:buFont typeface="Arial" panose="020B0604020202020204" pitchFamily="34" charset="0"/>
              <a:buChar char="•"/>
            </a:pPr>
            <a:r>
              <a:rPr lang="it-IT" dirty="0" smtClean="0"/>
              <a:t>createElement</a:t>
            </a:r>
          </a:p>
          <a:p>
            <a:pPr marL="3943350" lvl="8" indent="-285750">
              <a:buFont typeface="Arial" panose="020B0604020202020204" pitchFamily="34" charset="0"/>
              <a:buChar char="•"/>
            </a:pPr>
            <a:r>
              <a:rPr lang="it-IT" dirty="0" smtClean="0"/>
              <a:t>removeChild</a:t>
            </a:r>
          </a:p>
          <a:p>
            <a:pPr marL="3943350" lvl="8" indent="-285750">
              <a:buFont typeface="Arial" panose="020B0604020202020204" pitchFamily="34" charset="0"/>
              <a:buChar char="•"/>
            </a:pPr>
            <a:r>
              <a:rPr lang="it-IT" dirty="0" smtClean="0"/>
              <a:t>appendChild</a:t>
            </a:r>
          </a:p>
          <a:p>
            <a:pPr marL="3943350" lvl="8" indent="-285750">
              <a:buFont typeface="Arial" panose="020B0604020202020204" pitchFamily="34" charset="0"/>
              <a:buChar char="•"/>
            </a:pPr>
            <a:r>
              <a:rPr lang="it-IT" dirty="0" smtClean="0"/>
              <a:t>replaceChild</a:t>
            </a:r>
          </a:p>
          <a:p>
            <a:pPr marL="3943350" lvl="8" indent="-285750">
              <a:buFont typeface="Arial" panose="020B0604020202020204" pitchFamily="34" charset="0"/>
              <a:buChar char="•"/>
            </a:pPr>
            <a:r>
              <a:rPr lang="it-IT" dirty="0" smtClean="0"/>
              <a:t>write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46885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 smtClean="0"/>
              <a:t>Javascript e l’Html</a:t>
            </a:r>
            <a:endParaRPr lang="it-IT" dirty="0"/>
          </a:p>
        </p:txBody>
      </p:sp>
      <p:sp>
        <p:nvSpPr>
          <p:cNvPr id="3" name="TextBox 2"/>
          <p:cNvSpPr txBox="1"/>
          <p:nvPr/>
        </p:nvSpPr>
        <p:spPr>
          <a:xfrm>
            <a:off x="3156381" y="1623237"/>
            <a:ext cx="58792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dirty="0" smtClean="0"/>
              <a:t>Tipicamente eseguito all’interno di un browser web</a:t>
            </a:r>
          </a:p>
          <a:p>
            <a:pPr algn="ctr"/>
            <a:r>
              <a:rPr lang="it-IT" dirty="0" smtClean="0"/>
              <a:t>Può interagire con gli elementi della pagina in cui sta girando</a:t>
            </a:r>
            <a:endParaRPr lang="it-IT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2538" y="2608521"/>
            <a:ext cx="5371482" cy="37877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7416" y="2608521"/>
            <a:ext cx="3787738" cy="3787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7806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 smtClean="0"/>
              <a:t>Gestione degli eventi</a:t>
            </a:r>
            <a:endParaRPr lang="it-IT" dirty="0"/>
          </a:p>
        </p:txBody>
      </p:sp>
      <p:sp>
        <p:nvSpPr>
          <p:cNvPr id="3" name="TextBox 2"/>
          <p:cNvSpPr txBox="1"/>
          <p:nvPr/>
        </p:nvSpPr>
        <p:spPr>
          <a:xfrm>
            <a:off x="2495107" y="2962939"/>
            <a:ext cx="72017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Connettersi agli eventi di un elemento html: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attraverso l’attributo presente nell’elemento Html;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a</a:t>
            </a:r>
            <a:r>
              <a:rPr lang="it-IT" dirty="0" smtClean="0"/>
              <a:t>ttraverso l’attributo presente nell’elemento collegandosi via javascript;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attraverso il metodo addEventListener.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06478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d</a:t>
            </a:r>
            <a:r>
              <a:rPr lang="it-IT" dirty="0" smtClean="0"/>
              <a:t>ove?</a:t>
            </a:r>
            <a:endParaRPr lang="it-IT" dirty="0"/>
          </a:p>
        </p:txBody>
      </p:sp>
      <p:sp>
        <p:nvSpPr>
          <p:cNvPr id="3" name="TextBox 2"/>
          <p:cNvSpPr txBox="1"/>
          <p:nvPr/>
        </p:nvSpPr>
        <p:spPr>
          <a:xfrm>
            <a:off x="5222203" y="1690688"/>
            <a:ext cx="17475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Il tag script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head o body?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In file esterni</a:t>
            </a:r>
            <a:endParaRPr lang="it-IT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147" y="1753262"/>
            <a:ext cx="4771317" cy="59995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2205" y="1919556"/>
            <a:ext cx="3416681" cy="2778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9394" y="3821114"/>
            <a:ext cx="4435434" cy="191530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73615" y="3183343"/>
            <a:ext cx="4070831" cy="3190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699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 smtClean="0"/>
              <a:t>Output</a:t>
            </a:r>
            <a:endParaRPr lang="it-IT" dirty="0"/>
          </a:p>
        </p:txBody>
      </p:sp>
      <p:sp>
        <p:nvSpPr>
          <p:cNvPr id="3" name="TextBox 2"/>
          <p:cNvSpPr txBox="1"/>
          <p:nvPr/>
        </p:nvSpPr>
        <p:spPr>
          <a:xfrm>
            <a:off x="1752600" y="1878419"/>
            <a:ext cx="182344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window.alert()</a:t>
            </a:r>
          </a:p>
          <a:p>
            <a:r>
              <a:rPr lang="it-IT" dirty="0" smtClean="0"/>
              <a:t>document.write()</a:t>
            </a:r>
          </a:p>
          <a:p>
            <a:r>
              <a:rPr lang="it-IT" dirty="0" smtClean="0"/>
              <a:t>innerHTML</a:t>
            </a:r>
          </a:p>
          <a:p>
            <a:r>
              <a:rPr lang="it-IT" dirty="0" smtClean="0"/>
              <a:t>console.log()</a:t>
            </a:r>
            <a:endParaRPr lang="it-IT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6707" y="1690688"/>
            <a:ext cx="2926566" cy="176434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6181" y="3975502"/>
            <a:ext cx="7047619" cy="22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590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 smtClean="0"/>
              <a:t>Sintassi</a:t>
            </a:r>
            <a:endParaRPr lang="it-IT" dirty="0"/>
          </a:p>
        </p:txBody>
      </p:sp>
      <p:sp>
        <p:nvSpPr>
          <p:cNvPr id="3" name="TextBox 2"/>
          <p:cNvSpPr txBox="1"/>
          <p:nvPr/>
        </p:nvSpPr>
        <p:spPr>
          <a:xfrm>
            <a:off x="1893631" y="2977117"/>
            <a:ext cx="84047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Programma: lista di istruzioni (statements) che il computer deve eseguire;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Gli statements in Javascript vengono separati dal simbolo ; (punto e virgola);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Ogni statement può essere composto da valori, operatori, parole chiave e commenti.</a:t>
            </a:r>
          </a:p>
        </p:txBody>
      </p:sp>
    </p:spTree>
    <p:extLst>
      <p:ext uri="{BB962C8B-B14F-4D97-AF65-F5344CB8AC3E}">
        <p14:creationId xmlns:p14="http://schemas.microsoft.com/office/powerpoint/2010/main" val="17802698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 smtClean="0"/>
              <a:t>Valori</a:t>
            </a:r>
            <a:endParaRPr lang="it-IT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1765006"/>
            <a:ext cx="27122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Valori fissi: literals;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Valori variabili: variabili;</a:t>
            </a:r>
          </a:p>
        </p:txBody>
      </p:sp>
      <p:sp>
        <p:nvSpPr>
          <p:cNvPr id="4" name="Rectangle 3"/>
          <p:cNvSpPr/>
          <p:nvPr/>
        </p:nvSpPr>
        <p:spPr>
          <a:xfrm>
            <a:off x="6314567" y="1765006"/>
            <a:ext cx="21146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100.50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675741" y="2962970"/>
            <a:ext cx="402732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“Mario Rossi”</a:t>
            </a:r>
            <a:endParaRPr lang="en-US" sz="5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890474" y="4139933"/>
            <a:ext cx="378526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‘Mario Rossi’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6770" y="2962970"/>
            <a:ext cx="1089687" cy="125276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8334" y="5063263"/>
            <a:ext cx="234315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496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 smtClean="0"/>
              <a:t>Operatori</a:t>
            </a:r>
            <a:endParaRPr lang="it-IT" dirty="0"/>
          </a:p>
        </p:txBody>
      </p:sp>
      <p:sp>
        <p:nvSpPr>
          <p:cNvPr id="3" name="TextBox 2"/>
          <p:cNvSpPr txBox="1"/>
          <p:nvPr/>
        </p:nvSpPr>
        <p:spPr>
          <a:xfrm>
            <a:off x="5029746" y="2214630"/>
            <a:ext cx="213250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Assegnamento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Aritmetici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Stringa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Confronto e logici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990" y="1752755"/>
            <a:ext cx="2988648" cy="21240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2679" y="4315617"/>
            <a:ext cx="5846640" cy="189769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79497" y="1644492"/>
            <a:ext cx="2974303" cy="2340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151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 smtClean="0"/>
              <a:t>Parole chiave</a:t>
            </a:r>
            <a:endParaRPr lang="it-IT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2058" y="1594659"/>
            <a:ext cx="8487883" cy="5026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9108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 smtClean="0"/>
              <a:t>Blocchi di codice</a:t>
            </a:r>
            <a:endParaRPr lang="it-IT" dirty="0"/>
          </a:p>
        </p:txBody>
      </p:sp>
      <p:sp>
        <p:nvSpPr>
          <p:cNvPr id="3" name="TextBox 2"/>
          <p:cNvSpPr txBox="1"/>
          <p:nvPr/>
        </p:nvSpPr>
        <p:spPr>
          <a:xfrm>
            <a:off x="1800465" y="1889193"/>
            <a:ext cx="8591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Codice raggruppato logicamente che viene individuato grazie all’uso delle parentesi graffe.</a:t>
            </a:r>
            <a:endParaRPr lang="it-IT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2187" y="3535108"/>
            <a:ext cx="7667625" cy="132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7794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292</Words>
  <Application>Microsoft Office PowerPoint</Application>
  <PresentationFormat>Widescreen</PresentationFormat>
  <Paragraphs>78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Javascript</vt:lpstr>
      <vt:lpstr>Javascript e l’Html</vt:lpstr>
      <vt:lpstr>dove?</vt:lpstr>
      <vt:lpstr>Output</vt:lpstr>
      <vt:lpstr>Sintassi</vt:lpstr>
      <vt:lpstr>Valori</vt:lpstr>
      <vt:lpstr>Operatori</vt:lpstr>
      <vt:lpstr>Parole chiave</vt:lpstr>
      <vt:lpstr>Blocchi di codice</vt:lpstr>
      <vt:lpstr>Commenti</vt:lpstr>
      <vt:lpstr>Tipi di dati</vt:lpstr>
      <vt:lpstr>Untyped</vt:lpstr>
      <vt:lpstr>Undefined e null</vt:lpstr>
      <vt:lpstr>Funzioni</vt:lpstr>
      <vt:lpstr>Scope delle variabili</vt:lpstr>
      <vt:lpstr>Condizionare il flusso di elaborazione</vt:lpstr>
      <vt:lpstr>Loops</vt:lpstr>
      <vt:lpstr>Manipolazione del DOM</vt:lpstr>
      <vt:lpstr>Manipolazione del DOM</vt:lpstr>
      <vt:lpstr>Gestione degli eventi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>Gabriele Gaggi</dc:creator>
  <cp:lastModifiedBy>Gabriele</cp:lastModifiedBy>
  <cp:revision>13</cp:revision>
  <dcterms:created xsi:type="dcterms:W3CDTF">2015-09-06T16:06:43Z</dcterms:created>
  <dcterms:modified xsi:type="dcterms:W3CDTF">2015-09-06T17:59:27Z</dcterms:modified>
</cp:coreProperties>
</file>