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1C31-F9E8-4719-A849-627A87348516}" type="datetimeFigureOut">
              <a:rPr lang="it-IT" smtClean="0"/>
              <a:t>01/11/2015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D87C-2C59-4439-BA3F-58C0E2B684B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714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1C31-F9E8-4719-A849-627A87348516}" type="datetimeFigureOut">
              <a:rPr lang="it-IT" smtClean="0"/>
              <a:t>01/11/2015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D87C-2C59-4439-BA3F-58C0E2B684B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59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1C31-F9E8-4719-A849-627A87348516}" type="datetimeFigureOut">
              <a:rPr lang="it-IT" smtClean="0"/>
              <a:t>01/11/2015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D87C-2C59-4439-BA3F-58C0E2B684B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06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1C31-F9E8-4719-A849-627A87348516}" type="datetimeFigureOut">
              <a:rPr lang="it-IT" smtClean="0"/>
              <a:t>01/11/2015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D87C-2C59-4439-BA3F-58C0E2B684B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618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1C31-F9E8-4719-A849-627A87348516}" type="datetimeFigureOut">
              <a:rPr lang="it-IT" smtClean="0"/>
              <a:t>01/11/2015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D87C-2C59-4439-BA3F-58C0E2B684B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367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1C31-F9E8-4719-A849-627A87348516}" type="datetimeFigureOut">
              <a:rPr lang="it-IT" smtClean="0"/>
              <a:t>01/11/2015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D87C-2C59-4439-BA3F-58C0E2B684B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636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1C31-F9E8-4719-A849-627A87348516}" type="datetimeFigureOut">
              <a:rPr lang="it-IT" smtClean="0"/>
              <a:t>01/11/2015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D87C-2C59-4439-BA3F-58C0E2B684B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920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1C31-F9E8-4719-A849-627A87348516}" type="datetimeFigureOut">
              <a:rPr lang="it-IT" smtClean="0"/>
              <a:t>01/11/2015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D87C-2C59-4439-BA3F-58C0E2B684B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859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1C31-F9E8-4719-A849-627A87348516}" type="datetimeFigureOut">
              <a:rPr lang="it-IT" smtClean="0"/>
              <a:t>01/11/2015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D87C-2C59-4439-BA3F-58C0E2B684B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412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1C31-F9E8-4719-A849-627A87348516}" type="datetimeFigureOut">
              <a:rPr lang="it-IT" smtClean="0"/>
              <a:t>01/11/2015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D87C-2C59-4439-BA3F-58C0E2B684B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62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1C31-F9E8-4719-A849-627A87348516}" type="datetimeFigureOut">
              <a:rPr lang="it-IT" smtClean="0"/>
              <a:t>01/11/2015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D87C-2C59-4439-BA3F-58C0E2B684B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42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71C31-F9E8-4719-A849-627A87348516}" type="datetimeFigureOut">
              <a:rPr lang="it-IT" smtClean="0"/>
              <a:t>01/11/2015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7D87C-2C59-4439-BA3F-58C0E2B684B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990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Javascript</a:t>
            </a:r>
            <a:r>
              <a:rPr lang="it-IT" dirty="0" smtClean="0"/>
              <a:t> ad oggetti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 smtClean="0"/>
              <a:t>ECMAScript</a:t>
            </a:r>
            <a:r>
              <a:rPr lang="it-IT" dirty="0" smtClean="0"/>
              <a:t> 5 introduce «use </a:t>
            </a:r>
            <a:r>
              <a:rPr lang="it-IT" dirty="0" err="1" smtClean="0"/>
              <a:t>strict</a:t>
            </a:r>
            <a:r>
              <a:rPr lang="it-IT" dirty="0" smtClean="0"/>
              <a:t>» che attiva lo </a:t>
            </a:r>
            <a:r>
              <a:rPr lang="it-IT" dirty="0" err="1" smtClean="0"/>
              <a:t>Strict</a:t>
            </a:r>
            <a:r>
              <a:rPr lang="it-IT" dirty="0" smtClean="0"/>
              <a:t> Mode:</a:t>
            </a:r>
          </a:p>
          <a:p>
            <a:pPr marL="0" indent="0">
              <a:buNone/>
            </a:pPr>
            <a:r>
              <a:rPr lang="it-IT" dirty="0" smtClean="0"/>
              <a:t>Viene abilitato un subset di funzionalità del linguaggio escludendo quelle deprecate.</a:t>
            </a:r>
            <a:br>
              <a:rPr lang="it-IT" dirty="0" smtClean="0"/>
            </a:b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71" y="3411306"/>
            <a:ext cx="164782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197" y="3397018"/>
            <a:ext cx="2171700" cy="657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791" y="3273192"/>
            <a:ext cx="1600200" cy="904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8631" y="3397018"/>
            <a:ext cx="2514600" cy="628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0539" y="3424684"/>
            <a:ext cx="1533525" cy="571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04064" y="3435116"/>
            <a:ext cx="1600200" cy="581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4314" y="4443433"/>
            <a:ext cx="5098677" cy="11518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90446" y="4457363"/>
            <a:ext cx="3486150" cy="1123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5048" y="5977191"/>
            <a:ext cx="1847850" cy="571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03227" y="5982648"/>
            <a:ext cx="2362200" cy="590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15153" y="5939091"/>
            <a:ext cx="2695575" cy="647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83973" y="5829553"/>
            <a:ext cx="22098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6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Costruttori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248025" cy="2428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54911"/>
            <a:ext cx="3800475" cy="1495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850" y="3472656"/>
            <a:ext cx="28575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76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L’operatore </a:t>
            </a:r>
            <a:r>
              <a:rPr lang="it-IT" dirty="0" err="1" smtClean="0"/>
              <a:t>instanceof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9662" y="2886869"/>
            <a:ext cx="23526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26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Riferimenti multipli ad oggetti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8675" y="2991644"/>
            <a:ext cx="29146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71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La proprietà </a:t>
            </a:r>
            <a:r>
              <a:rPr lang="it-IT" dirty="0" err="1" smtClean="0"/>
              <a:t>prototype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4994"/>
            <a:ext cx="5248275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5" y="3710781"/>
            <a:ext cx="28384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94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Aggiungere proprietà e metodi via </a:t>
            </a:r>
            <a:r>
              <a:rPr lang="it-IT" dirty="0" err="1" smtClean="0"/>
              <a:t>prototype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2801"/>
            <a:ext cx="3629025" cy="1504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280" y="1479036"/>
            <a:ext cx="3857625" cy="194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2205" y="3454960"/>
            <a:ext cx="40862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39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Prototype</a:t>
            </a:r>
            <a:r>
              <a:rPr lang="it-IT" dirty="0" smtClean="0"/>
              <a:t> è «live»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8562" y="2886869"/>
            <a:ext cx="47148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23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Ereditarietà attraverso l’uso di </a:t>
            </a:r>
            <a:r>
              <a:rPr lang="it-IT" dirty="0" err="1" smtClean="0"/>
              <a:t>prototype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4482" y="1825625"/>
            <a:ext cx="36630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46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Definire il costruttore dopo la sovrascrittura del </a:t>
            </a:r>
            <a:r>
              <a:rPr lang="it-IT" dirty="0" err="1" smtClean="0"/>
              <a:t>prototype</a:t>
            </a:r>
            <a:endParaRPr lang="it-I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5344" y="3452251"/>
            <a:ext cx="4029075" cy="581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937" y="2880752"/>
            <a:ext cx="33337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33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Ottimizziamo l’uso della memoria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6871" y="1413781"/>
            <a:ext cx="4114799" cy="532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06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Ereditare solo i membri riutilizzabili attraverso l’ereditarietà del solo </a:t>
            </a:r>
            <a:r>
              <a:rPr lang="it-IT" dirty="0" err="1" smtClean="0"/>
              <a:t>prototype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8941" y="1825625"/>
            <a:ext cx="52341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0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Le funzioni sono dati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1037" y="2348706"/>
            <a:ext cx="32099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07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Ma questo produce un effetto indesiderato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7762" y="3596481"/>
            <a:ext cx="22764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40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Utilizzare un costruttore temporaneo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7624" y="1350580"/>
            <a:ext cx="5360047" cy="526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65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Accesso alle proprietà del padre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2072" y="1329484"/>
            <a:ext cx="4697722" cy="544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19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Semplifichiamo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24" y="2950788"/>
            <a:ext cx="3838575" cy="1781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638" y="1346944"/>
            <a:ext cx="4880161" cy="54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7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Le funzioni immediate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925" y="3367879"/>
            <a:ext cx="3028950" cy="1266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694" y="3096417"/>
            <a:ext cx="32766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8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Funzioni interne (private)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4325" y="3267869"/>
            <a:ext cx="39433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9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Funzioni </a:t>
            </a:r>
            <a:r>
              <a:rPr lang="it-IT" dirty="0" err="1" smtClean="0"/>
              <a:t>getter</a:t>
            </a:r>
            <a:r>
              <a:rPr lang="it-IT" dirty="0" smtClean="0"/>
              <a:t> e setter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5262" y="1934369"/>
            <a:ext cx="41814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62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Iteratori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2962" y="3248819"/>
            <a:ext cx="28860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6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Gli oggetti</a:t>
            </a:r>
            <a:endParaRPr lang="it-I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9650" y="3253581"/>
            <a:ext cx="25527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92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Accedere ai membri di un oggetto</a:t>
            </a:r>
            <a:endParaRPr lang="it-I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1934" y="3808413"/>
            <a:ext cx="1057275" cy="247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529" y="2309720"/>
            <a:ext cx="3295650" cy="1733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934" y="4056063"/>
            <a:ext cx="1190625" cy="228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0115" y="3808413"/>
            <a:ext cx="1409700" cy="238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0115" y="4036078"/>
            <a:ext cx="1323975" cy="266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0529" y="4396067"/>
            <a:ext cx="29241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Utilizzo della parola chiave </a:t>
            </a:r>
            <a:r>
              <a:rPr lang="it-IT" dirty="0" err="1" smtClean="0"/>
              <a:t>this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3277394"/>
            <a:ext cx="2590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3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122</Words>
  <Application>Microsoft Office PowerPoint</Application>
  <PresentationFormat>Widescreen</PresentationFormat>
  <Paragraphs>25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Javascript ad oggetti</vt:lpstr>
      <vt:lpstr>Le funzioni sono dati</vt:lpstr>
      <vt:lpstr>Le funzioni immediate</vt:lpstr>
      <vt:lpstr>Funzioni interne (private)</vt:lpstr>
      <vt:lpstr>Funzioni getter e setter</vt:lpstr>
      <vt:lpstr>Iteratori</vt:lpstr>
      <vt:lpstr>Gli oggetti</vt:lpstr>
      <vt:lpstr>Accedere ai membri di un oggetto</vt:lpstr>
      <vt:lpstr>Utilizzo della parola chiave this</vt:lpstr>
      <vt:lpstr>Costruttori</vt:lpstr>
      <vt:lpstr>L’operatore instanceof</vt:lpstr>
      <vt:lpstr>Riferimenti multipli ad oggetti</vt:lpstr>
      <vt:lpstr>La proprietà prototype</vt:lpstr>
      <vt:lpstr>Aggiungere proprietà e metodi via prototype</vt:lpstr>
      <vt:lpstr>Prototype è «live»</vt:lpstr>
      <vt:lpstr>Ereditarietà attraverso l’uso di prototype</vt:lpstr>
      <vt:lpstr>Definire il costruttore dopo la sovrascrittura del prototype</vt:lpstr>
      <vt:lpstr>Ottimizziamo l’uso della memoria</vt:lpstr>
      <vt:lpstr>Ereditare solo i membri riutilizzabili attraverso l’ereditarietà del solo prototype</vt:lpstr>
      <vt:lpstr>Ma questo produce un effetto indesiderato</vt:lpstr>
      <vt:lpstr>Utilizzare un costruttore temporaneo</vt:lpstr>
      <vt:lpstr>Accesso alle proprietà del padre</vt:lpstr>
      <vt:lpstr>Semplifichiamo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ad oggetti</dc:title>
  <dc:creator>Gabriele Gaggi</dc:creator>
  <cp:lastModifiedBy>Gabriele</cp:lastModifiedBy>
  <cp:revision>13</cp:revision>
  <dcterms:created xsi:type="dcterms:W3CDTF">2015-11-01T15:52:44Z</dcterms:created>
  <dcterms:modified xsi:type="dcterms:W3CDTF">2015-11-02T04:58:40Z</dcterms:modified>
</cp:coreProperties>
</file>