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7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316B8-2AEA-4E25-B1FE-495347E5A5C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3658-A69F-481C-BEF1-869BCF7E9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47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AFF0-FC93-4276-939A-358B7FBA618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13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AFF0-FC93-4276-939A-358B7FBA618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0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4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9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8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4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17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2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54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0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56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0DC7-492D-47E0-AC78-3289E869ED28}" type="datetimeFigureOut">
              <a:rPr lang="it-IT" smtClean="0"/>
              <a:t>19/10/2016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01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directiv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61611"/>
          </a:xfrm>
        </p:spPr>
        <p:txBody>
          <a:bodyPr/>
          <a:lstStyle/>
          <a:p>
            <a:r>
              <a:rPr lang="it-IT" dirty="0"/>
              <a:t>Junior Interface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Modulo 05 - – Gli strumenti per il programmatore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Da Lunedì 17/10/2016 a Lunedì 21/10/2016</a:t>
            </a:r>
          </a:p>
          <a:p>
            <a:r>
              <a:rPr lang="it-IT" dirty="0"/>
              <a:t>Gabriele Gaggi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8" name="Picture 4" descr="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19" y="4866277"/>
            <a:ext cx="1846489" cy="18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gazzettadellavoro.com/wp-content/uploads/2014/09/yoox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34654"/>
            <a:ext cx="1940463" cy="13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nuhguyen.com/wp-content/uploads/modisonwhit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35" y="641723"/>
            <a:ext cx="2079736" cy="5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Moduli, applicazioni 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// MODULE</a:t>
            </a:r>
          </a:p>
          <a:p>
            <a:pPr marL="0" indent="0">
              <a:buNone/>
            </a:pPr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angularApp</a:t>
            </a:r>
            <a:r>
              <a:rPr lang="it-IT" dirty="0"/>
              <a:t> = </a:t>
            </a:r>
            <a:r>
              <a:rPr lang="it-IT" dirty="0" err="1"/>
              <a:t>angular.module</a:t>
            </a:r>
            <a:r>
              <a:rPr lang="it-IT" dirty="0"/>
              <a:t>('</a:t>
            </a:r>
            <a:r>
              <a:rPr lang="it-IT" dirty="0" err="1"/>
              <a:t>angularApp</a:t>
            </a:r>
            <a:r>
              <a:rPr lang="it-IT" dirty="0"/>
              <a:t>', []);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// CONTROLLERS</a:t>
            </a:r>
          </a:p>
          <a:p>
            <a:pPr marL="0" indent="0">
              <a:buNone/>
            </a:pPr>
            <a:r>
              <a:rPr lang="it-IT" dirty="0" err="1"/>
              <a:t>angularApp.controller</a:t>
            </a:r>
            <a:r>
              <a:rPr lang="it-IT" dirty="0"/>
              <a:t>('</a:t>
            </a:r>
            <a:r>
              <a:rPr lang="it-IT" dirty="0" err="1"/>
              <a:t>mainController</a:t>
            </a:r>
            <a:r>
              <a:rPr lang="it-IT" dirty="0"/>
              <a:t>', ['$scope', </a:t>
            </a:r>
            <a:r>
              <a:rPr lang="it-IT" dirty="0" err="1"/>
              <a:t>function</a:t>
            </a:r>
            <a:r>
              <a:rPr lang="it-IT" dirty="0"/>
              <a:t> ($scope) {    </a:t>
            </a:r>
          </a:p>
          <a:p>
            <a:pPr marL="0" indent="0">
              <a:buNone/>
            </a:pPr>
            <a:r>
              <a:rPr lang="it-IT" dirty="0"/>
              <a:t>}]);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&lt;!DOCTYPE html&gt;</a:t>
            </a:r>
          </a:p>
          <a:p>
            <a:pPr marL="0" indent="0">
              <a:buNone/>
            </a:pPr>
            <a:r>
              <a:rPr lang="it-IT" dirty="0"/>
              <a:t>&lt;html </a:t>
            </a:r>
            <a:r>
              <a:rPr lang="it-IT" dirty="0" err="1"/>
              <a:t>lang</a:t>
            </a:r>
            <a:r>
              <a:rPr lang="it-IT" dirty="0"/>
              <a:t>="en-</a:t>
            </a:r>
            <a:r>
              <a:rPr lang="it-IT" dirty="0" err="1"/>
              <a:t>us</a:t>
            </a:r>
            <a:r>
              <a:rPr lang="it-IT" dirty="0"/>
              <a:t>" </a:t>
            </a:r>
            <a:r>
              <a:rPr lang="it-IT" dirty="0" err="1"/>
              <a:t>ng-app</a:t>
            </a:r>
            <a:r>
              <a:rPr lang="it-IT" dirty="0"/>
              <a:t>="</a:t>
            </a:r>
            <a:r>
              <a:rPr lang="it-IT" dirty="0" err="1"/>
              <a:t>angularApp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&lt;div </a:t>
            </a:r>
            <a:r>
              <a:rPr lang="it-IT" dirty="0" err="1"/>
              <a:t>ng</a:t>
            </a:r>
            <a:r>
              <a:rPr lang="it-IT" dirty="0"/>
              <a:t>-controller="</a:t>
            </a:r>
            <a:r>
              <a:rPr lang="it-IT" dirty="0" err="1"/>
              <a:t>mainController</a:t>
            </a:r>
            <a:r>
              <a:rPr lang="it-IT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53520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Fornire un oggetto ad una funzione;</a:t>
            </a:r>
          </a:p>
          <a:p>
            <a:r>
              <a:rPr lang="it-IT" dirty="0"/>
              <a:t>Gli oggetti </a:t>
            </a:r>
            <a:r>
              <a:rPr lang="it-IT" dirty="0" err="1"/>
              <a:t>angularJs</a:t>
            </a:r>
            <a:r>
              <a:rPr lang="it-IT" dirty="0"/>
              <a:t> devono essere forniti dall’esterno alle funzioni che creiamo (DI);</a:t>
            </a:r>
          </a:p>
          <a:p>
            <a:r>
              <a:rPr lang="it-IT" dirty="0"/>
              <a:t>La </a:t>
            </a:r>
            <a:r>
              <a:rPr lang="it-IT" dirty="0" err="1"/>
              <a:t>minificazione</a:t>
            </a:r>
            <a:r>
              <a:rPr lang="it-IT" dirty="0"/>
              <a:t> renderebbe impossibile utilizzare la 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Injection</a:t>
            </a:r>
            <a:r>
              <a:rPr lang="it-IT" dirty="0"/>
              <a:t>;</a:t>
            </a:r>
          </a:p>
          <a:p>
            <a:r>
              <a:rPr lang="it-IT" dirty="0"/>
              <a:t>Per risolvere il problema oltre ad indicare i servizi che vogliamo utilizzare all’interno della nostra funzione come parametri dobbiamo indicarli anche come array di stringhe nel corretto ordine:</a:t>
            </a:r>
            <a:br>
              <a:rPr lang="it-IT" dirty="0"/>
            </a:br>
            <a:r>
              <a:rPr lang="it-IT" dirty="0" err="1"/>
              <a:t>angularApp.controller</a:t>
            </a:r>
            <a:r>
              <a:rPr lang="it-IT" dirty="0"/>
              <a:t>('</a:t>
            </a:r>
            <a:r>
              <a:rPr lang="it-IT" dirty="0" err="1"/>
              <a:t>mainController</a:t>
            </a:r>
            <a:r>
              <a:rPr lang="it-IT" dirty="0"/>
              <a:t>', ['$scope', </a:t>
            </a:r>
            <a:r>
              <a:rPr lang="it-IT" dirty="0" err="1"/>
              <a:t>function</a:t>
            </a:r>
            <a:r>
              <a:rPr lang="it-IT" dirty="0"/>
              <a:t> ($scope) { </a:t>
            </a:r>
            <a:br>
              <a:rPr lang="it-IT" dirty="0"/>
            </a:br>
            <a:r>
              <a:rPr lang="it-IT" dirty="0"/>
              <a:t>}]);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26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Il servizio $scope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myApp</a:t>
            </a:r>
            <a:r>
              <a:rPr lang="it-IT" dirty="0"/>
              <a:t> = </a:t>
            </a:r>
            <a:r>
              <a:rPr lang="it-IT" dirty="0" err="1"/>
              <a:t>angular.module</a:t>
            </a:r>
            <a:r>
              <a:rPr lang="it-IT" dirty="0"/>
              <a:t>('</a:t>
            </a:r>
            <a:r>
              <a:rPr lang="it-IT" dirty="0" err="1"/>
              <a:t>myApp</a:t>
            </a:r>
            <a:r>
              <a:rPr lang="it-IT" dirty="0"/>
              <a:t>', []);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myApp.controller</a:t>
            </a:r>
            <a:r>
              <a:rPr lang="it-IT" dirty="0"/>
              <a:t>('</a:t>
            </a:r>
            <a:r>
              <a:rPr lang="it-IT" dirty="0" err="1"/>
              <a:t>mainController</a:t>
            </a:r>
            <a:r>
              <a:rPr lang="it-IT" dirty="0"/>
              <a:t>', </a:t>
            </a:r>
            <a:r>
              <a:rPr lang="it-IT" dirty="0" err="1"/>
              <a:t>function</a:t>
            </a:r>
            <a:r>
              <a:rPr lang="it-IT" dirty="0"/>
              <a:t>($scope) {    </a:t>
            </a:r>
          </a:p>
          <a:p>
            <a:pPr marL="0" indent="0">
              <a:buNone/>
            </a:pPr>
            <a:r>
              <a:rPr lang="it-IT" dirty="0"/>
              <a:t>    $scope.name = 'Jane </a:t>
            </a:r>
            <a:r>
              <a:rPr lang="it-IT" dirty="0" err="1"/>
              <a:t>Doe</a:t>
            </a:r>
            <a:r>
              <a:rPr lang="it-IT" dirty="0"/>
              <a:t>';</a:t>
            </a:r>
          </a:p>
          <a:p>
            <a:pPr marL="0" indent="0">
              <a:buNone/>
            </a:pPr>
            <a:r>
              <a:rPr lang="it-IT" dirty="0"/>
              <a:t>    $</a:t>
            </a:r>
            <a:r>
              <a:rPr lang="it-IT" dirty="0" err="1"/>
              <a:t>scope.getname</a:t>
            </a:r>
            <a:r>
              <a:rPr lang="it-IT" dirty="0"/>
              <a:t> = </a:t>
            </a:r>
            <a:r>
              <a:rPr lang="it-IT" dirty="0" err="1"/>
              <a:t>function</a:t>
            </a:r>
            <a:r>
              <a:rPr lang="it-IT" dirty="0"/>
              <a:t>() {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return</a:t>
            </a:r>
            <a:r>
              <a:rPr lang="it-IT" dirty="0"/>
              <a:t> 'John </a:t>
            </a:r>
            <a:r>
              <a:rPr lang="it-IT" dirty="0" err="1"/>
              <a:t>Doe</a:t>
            </a:r>
            <a:r>
              <a:rPr lang="it-IT" dirty="0"/>
              <a:t>';</a:t>
            </a:r>
          </a:p>
          <a:p>
            <a:pPr marL="0" indent="0">
              <a:buNone/>
            </a:pPr>
            <a:r>
              <a:rPr lang="it-IT" dirty="0"/>
              <a:t>    }    </a:t>
            </a:r>
          </a:p>
          <a:p>
            <a:pPr marL="0" indent="0">
              <a:buNone/>
            </a:pPr>
            <a:r>
              <a:rPr lang="it-IT" dirty="0"/>
              <a:t>    console.log($scope);</a:t>
            </a:r>
          </a:p>
          <a:p>
            <a:pPr marL="0" indent="0">
              <a:buNone/>
            </a:pPr>
            <a:r>
              <a:rPr lang="it-IT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9396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Interpolazione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Creare una stringa combinando stringhe e segnaposto.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«My </a:t>
            </a:r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» + </a:t>
            </a:r>
            <a:r>
              <a:rPr lang="it-IT" dirty="0" err="1"/>
              <a:t>name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62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$scope e interpolazione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myApp</a:t>
            </a:r>
            <a:r>
              <a:rPr lang="it-IT" dirty="0"/>
              <a:t> = </a:t>
            </a:r>
            <a:r>
              <a:rPr lang="it-IT" dirty="0" err="1"/>
              <a:t>angular.module</a:t>
            </a:r>
            <a:r>
              <a:rPr lang="it-IT" dirty="0"/>
              <a:t>('</a:t>
            </a:r>
            <a:r>
              <a:rPr lang="it-IT" dirty="0" err="1"/>
              <a:t>myApp</a:t>
            </a:r>
            <a:r>
              <a:rPr lang="it-IT" dirty="0"/>
              <a:t>', []);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myApp.controller</a:t>
            </a:r>
            <a:r>
              <a:rPr lang="it-IT" dirty="0"/>
              <a:t>('</a:t>
            </a:r>
            <a:r>
              <a:rPr lang="it-IT" dirty="0" err="1"/>
              <a:t>mainController</a:t>
            </a:r>
            <a:r>
              <a:rPr lang="it-IT" dirty="0"/>
              <a:t>', ['$scope', '$</a:t>
            </a:r>
            <a:r>
              <a:rPr lang="it-IT" dirty="0" err="1"/>
              <a:t>timeout</a:t>
            </a:r>
            <a:r>
              <a:rPr lang="it-IT" dirty="0"/>
              <a:t>', </a:t>
            </a:r>
            <a:r>
              <a:rPr lang="it-IT" dirty="0" err="1"/>
              <a:t>function</a:t>
            </a:r>
            <a:r>
              <a:rPr lang="it-IT" dirty="0"/>
              <a:t>($scope, $</a:t>
            </a:r>
            <a:r>
              <a:rPr lang="it-IT" dirty="0" err="1"/>
              <a:t>timeout</a:t>
            </a:r>
            <a:r>
              <a:rPr lang="it-IT" dirty="0"/>
              <a:t>) {  </a:t>
            </a:r>
          </a:p>
          <a:p>
            <a:pPr marL="0" indent="0">
              <a:buNone/>
            </a:pPr>
            <a:r>
              <a:rPr lang="it-IT" dirty="0"/>
              <a:t>    $scope.name = ‘Gabriele';    </a:t>
            </a:r>
          </a:p>
          <a:p>
            <a:pPr marL="0" indent="0">
              <a:buNone/>
            </a:pPr>
            <a:r>
              <a:rPr lang="it-IT" dirty="0"/>
              <a:t>    $</a:t>
            </a:r>
            <a:r>
              <a:rPr lang="it-IT" dirty="0" err="1"/>
              <a:t>timeout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() {        </a:t>
            </a:r>
          </a:p>
          <a:p>
            <a:pPr marL="0" indent="0">
              <a:buNone/>
            </a:pPr>
            <a:r>
              <a:rPr lang="it-IT" dirty="0"/>
              <a:t>        $scope.name = '</a:t>
            </a:r>
            <a:r>
              <a:rPr lang="it-IT" dirty="0" err="1"/>
              <a:t>Everybody</a:t>
            </a:r>
            <a:r>
              <a:rPr lang="it-IT" dirty="0"/>
              <a:t>';        </a:t>
            </a:r>
          </a:p>
          <a:p>
            <a:pPr marL="0" indent="0">
              <a:buNone/>
            </a:pPr>
            <a:r>
              <a:rPr lang="it-IT" dirty="0"/>
              <a:t>    }, 3000);    </a:t>
            </a:r>
          </a:p>
          <a:p>
            <a:pPr marL="0" indent="0">
              <a:buNone/>
            </a:pPr>
            <a:r>
              <a:rPr lang="it-IT" dirty="0"/>
              <a:t>}]);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&lt;h1&gt;Hello {{ name + '. How are you?' }}&lt;/h1&gt;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181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Direttiva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Istruzione per far manipolare una parte del DOM ad </a:t>
            </a:r>
            <a:r>
              <a:rPr lang="it-IT" dirty="0" err="1"/>
              <a:t>AngularJS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Es. Aggiungere una classe, nascondere un elemento, creare un elemento, etc.</a:t>
            </a:r>
          </a:p>
        </p:txBody>
      </p:sp>
    </p:spTree>
    <p:extLst>
      <p:ext uri="{BB962C8B-B14F-4D97-AF65-F5344CB8AC3E}">
        <p14:creationId xmlns:p14="http://schemas.microsoft.com/office/powerpoint/2010/main" val="370168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Direttive e </a:t>
            </a:r>
            <a:r>
              <a:rPr lang="it-IT" dirty="0" err="1"/>
              <a:t>Two</a:t>
            </a:r>
            <a:r>
              <a:rPr lang="it-IT" dirty="0"/>
              <a:t> Way data </a:t>
            </a:r>
            <a:r>
              <a:rPr lang="it-IT" dirty="0" err="1"/>
              <a:t>binding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myApp</a:t>
            </a:r>
            <a:r>
              <a:rPr lang="it-IT" dirty="0"/>
              <a:t> = </a:t>
            </a:r>
            <a:r>
              <a:rPr lang="it-IT" dirty="0" err="1"/>
              <a:t>angular.module</a:t>
            </a:r>
            <a:r>
              <a:rPr lang="it-IT" dirty="0"/>
              <a:t>('</a:t>
            </a:r>
            <a:r>
              <a:rPr lang="it-IT" dirty="0" err="1"/>
              <a:t>myApp</a:t>
            </a:r>
            <a:r>
              <a:rPr lang="it-IT" dirty="0"/>
              <a:t>', []);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myApp.controller</a:t>
            </a:r>
            <a:r>
              <a:rPr lang="it-IT" dirty="0"/>
              <a:t>('</a:t>
            </a:r>
            <a:r>
              <a:rPr lang="it-IT" dirty="0" err="1"/>
              <a:t>mainController</a:t>
            </a:r>
            <a:r>
              <a:rPr lang="it-IT" dirty="0"/>
              <a:t>', ['$scope', '$</a:t>
            </a:r>
            <a:r>
              <a:rPr lang="it-IT" dirty="0" err="1"/>
              <a:t>filter</a:t>
            </a:r>
            <a:r>
              <a:rPr lang="it-IT" dirty="0"/>
              <a:t>', </a:t>
            </a:r>
            <a:r>
              <a:rPr lang="it-IT" dirty="0" err="1"/>
              <a:t>function</a:t>
            </a:r>
            <a:r>
              <a:rPr lang="it-IT" dirty="0"/>
              <a:t>($scope, $</a:t>
            </a:r>
            <a:r>
              <a:rPr lang="it-IT" dirty="0" err="1"/>
              <a:t>filter</a:t>
            </a:r>
            <a:r>
              <a:rPr lang="it-IT" dirty="0"/>
              <a:t>) {   </a:t>
            </a:r>
          </a:p>
          <a:p>
            <a:pPr marL="0" indent="0">
              <a:buNone/>
            </a:pPr>
            <a:r>
              <a:rPr lang="it-IT" dirty="0"/>
              <a:t>    $</a:t>
            </a:r>
            <a:r>
              <a:rPr lang="it-IT" dirty="0" err="1"/>
              <a:t>scope.handle</a:t>
            </a:r>
            <a:r>
              <a:rPr lang="it-IT" dirty="0"/>
              <a:t> = '';    </a:t>
            </a:r>
          </a:p>
          <a:p>
            <a:pPr marL="0" indent="0">
              <a:buNone/>
            </a:pPr>
            <a:r>
              <a:rPr lang="it-IT" dirty="0"/>
              <a:t>    $</a:t>
            </a:r>
            <a:r>
              <a:rPr lang="it-IT" dirty="0" err="1"/>
              <a:t>scope.lowercasehandle</a:t>
            </a:r>
            <a:r>
              <a:rPr lang="it-IT" dirty="0"/>
              <a:t> = </a:t>
            </a:r>
            <a:r>
              <a:rPr lang="it-IT" dirty="0" err="1"/>
              <a:t>function</a:t>
            </a:r>
            <a:r>
              <a:rPr lang="it-IT" dirty="0"/>
              <a:t>() {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return</a:t>
            </a:r>
            <a:r>
              <a:rPr lang="it-IT" dirty="0"/>
              <a:t> $</a:t>
            </a:r>
            <a:r>
              <a:rPr lang="it-IT" dirty="0" err="1"/>
              <a:t>filter</a:t>
            </a:r>
            <a:r>
              <a:rPr lang="it-IT" dirty="0"/>
              <a:t>('</a:t>
            </a:r>
            <a:r>
              <a:rPr lang="it-IT" dirty="0" err="1"/>
              <a:t>lowercase</a:t>
            </a:r>
            <a:r>
              <a:rPr lang="it-IT" dirty="0"/>
              <a:t>')($</a:t>
            </a:r>
            <a:r>
              <a:rPr lang="it-IT" dirty="0" err="1"/>
              <a:t>scope.handle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  };    </a:t>
            </a:r>
          </a:p>
          <a:p>
            <a:pPr marL="0" indent="0">
              <a:buNone/>
            </a:pPr>
            <a:r>
              <a:rPr lang="it-IT" dirty="0"/>
              <a:t>}]);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label</a:t>
            </a:r>
            <a:r>
              <a:rPr lang="it-IT" dirty="0"/>
              <a:t>&gt;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handle</a:t>
            </a:r>
            <a:r>
              <a:rPr lang="it-IT" dirty="0"/>
              <a:t>?&lt;/</a:t>
            </a:r>
            <a:r>
              <a:rPr lang="it-IT" dirty="0" err="1"/>
              <a:t>label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 </a:t>
            </a:r>
            <a:r>
              <a:rPr lang="it-IT" dirty="0" err="1"/>
              <a:t>ng</a:t>
            </a:r>
            <a:r>
              <a:rPr lang="it-IT" dirty="0"/>
              <a:t>-model="</a:t>
            </a:r>
            <a:r>
              <a:rPr lang="it-IT" dirty="0" err="1"/>
              <a:t>handle</a:t>
            </a:r>
            <a:r>
              <a:rPr lang="it-IT" dirty="0"/>
              <a:t>" /&gt;</a:t>
            </a:r>
          </a:p>
          <a:p>
            <a:pPr marL="0" indent="0">
              <a:buNone/>
            </a:pPr>
            <a:r>
              <a:rPr lang="it-IT" dirty="0"/>
              <a:t>&lt;h1&gt;twitter.com/{{ </a:t>
            </a:r>
            <a:r>
              <a:rPr lang="it-IT" dirty="0" err="1"/>
              <a:t>lowercasehandle</a:t>
            </a:r>
            <a:r>
              <a:rPr lang="it-IT" dirty="0"/>
              <a:t>() }}&lt;/h1&gt;</a:t>
            </a:r>
          </a:p>
        </p:txBody>
      </p:sp>
    </p:spTree>
    <p:extLst>
      <p:ext uri="{BB962C8B-B14F-4D97-AF65-F5344CB8AC3E}">
        <p14:creationId xmlns:p14="http://schemas.microsoft.com/office/powerpoint/2010/main" val="210963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Intercettare le modifiche con i </a:t>
            </a:r>
            <a:r>
              <a:rPr lang="it-IT" dirty="0" err="1"/>
              <a:t>Watchers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$scope.$</a:t>
            </a:r>
            <a:r>
              <a:rPr lang="it-IT" dirty="0" err="1"/>
              <a:t>watch</a:t>
            </a:r>
            <a:r>
              <a:rPr lang="it-IT" dirty="0"/>
              <a:t>('</a:t>
            </a:r>
            <a:r>
              <a:rPr lang="it-IT" dirty="0" err="1"/>
              <a:t>handle</a:t>
            </a:r>
            <a:r>
              <a:rPr lang="it-IT" dirty="0"/>
              <a:t>', </a:t>
            </a:r>
            <a:r>
              <a:rPr lang="it-IT" dirty="0" err="1"/>
              <a:t>function</a:t>
            </a:r>
            <a:r>
              <a:rPr lang="it-IT" dirty="0"/>
              <a:t>(</a:t>
            </a:r>
            <a:r>
              <a:rPr lang="it-IT" dirty="0" err="1"/>
              <a:t>newValue</a:t>
            </a:r>
            <a:r>
              <a:rPr lang="it-IT" dirty="0"/>
              <a:t>, </a:t>
            </a:r>
            <a:r>
              <a:rPr lang="it-IT" dirty="0" err="1"/>
              <a:t>oldValue</a:t>
            </a:r>
            <a:r>
              <a:rPr lang="it-IT" dirty="0"/>
              <a:t>) {        </a:t>
            </a:r>
          </a:p>
          <a:p>
            <a:pPr marL="0" indent="0">
              <a:buNone/>
            </a:pPr>
            <a:r>
              <a:rPr lang="it-IT" dirty="0"/>
              <a:t>        console.info('</a:t>
            </a:r>
            <a:r>
              <a:rPr lang="it-IT" dirty="0" err="1"/>
              <a:t>Changed</a:t>
            </a:r>
            <a:r>
              <a:rPr lang="it-IT" dirty="0"/>
              <a:t>!');</a:t>
            </a:r>
          </a:p>
          <a:p>
            <a:pPr marL="0" indent="0">
              <a:buNone/>
            </a:pPr>
            <a:r>
              <a:rPr lang="it-IT" dirty="0"/>
              <a:t>        console.log('</a:t>
            </a:r>
            <a:r>
              <a:rPr lang="it-IT" dirty="0" err="1"/>
              <a:t>Old</a:t>
            </a:r>
            <a:r>
              <a:rPr lang="it-IT" dirty="0"/>
              <a:t>:' + </a:t>
            </a:r>
            <a:r>
              <a:rPr lang="it-IT" dirty="0" err="1"/>
              <a:t>oldValue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      console.log('New:' + </a:t>
            </a:r>
            <a:r>
              <a:rPr lang="it-IT" dirty="0" err="1"/>
              <a:t>newValue</a:t>
            </a:r>
            <a:r>
              <a:rPr lang="it-IT" dirty="0"/>
              <a:t>);        </a:t>
            </a:r>
          </a:p>
          <a:p>
            <a:pPr marL="0" indent="0">
              <a:buNone/>
            </a:pPr>
            <a:r>
              <a:rPr lang="it-IT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10823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Direttive comuni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ng</a:t>
            </a:r>
            <a:r>
              <a:rPr lang="it-IT" dirty="0"/>
              <a:t>-model</a:t>
            </a:r>
          </a:p>
          <a:p>
            <a:r>
              <a:rPr lang="it-IT" dirty="0" err="1"/>
              <a:t>ng-if</a:t>
            </a:r>
            <a:endParaRPr lang="it-IT" dirty="0"/>
          </a:p>
          <a:p>
            <a:r>
              <a:rPr lang="it-IT" dirty="0" err="1"/>
              <a:t>ng</a:t>
            </a:r>
            <a:r>
              <a:rPr lang="it-IT" dirty="0"/>
              <a:t>-show</a:t>
            </a:r>
          </a:p>
          <a:p>
            <a:r>
              <a:rPr lang="it-IT" dirty="0" err="1"/>
              <a:t>ng-hide</a:t>
            </a:r>
            <a:endParaRPr lang="it-IT" dirty="0"/>
          </a:p>
          <a:p>
            <a:r>
              <a:rPr lang="it-IT" dirty="0" err="1"/>
              <a:t>ng-class</a:t>
            </a:r>
            <a:endParaRPr lang="it-IT" dirty="0"/>
          </a:p>
          <a:p>
            <a:r>
              <a:rPr lang="it-IT" dirty="0" err="1"/>
              <a:t>ng-repeat</a:t>
            </a:r>
            <a:endParaRPr lang="it-IT" dirty="0"/>
          </a:p>
          <a:p>
            <a:r>
              <a:rPr lang="it-IT" dirty="0" err="1"/>
              <a:t>ng</a:t>
            </a:r>
            <a:r>
              <a:rPr lang="it-IT" dirty="0"/>
              <a:t>-click</a:t>
            </a:r>
          </a:p>
          <a:p>
            <a:r>
              <a:rPr lang="it-IT" dirty="0" err="1"/>
              <a:t>Ng-cloack</a:t>
            </a:r>
            <a:endParaRPr lang="it-IT" dirty="0"/>
          </a:p>
          <a:p>
            <a:r>
              <a:rPr lang="it-IT" dirty="0">
                <a:hlinkClick r:id="rId2"/>
              </a:rPr>
              <a:t>https://docs.angularjs.org/api/ng/directive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618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Ajax con il servizio $http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$</a:t>
            </a:r>
            <a:r>
              <a:rPr lang="it-IT" dirty="0" err="1"/>
              <a:t>http.get</a:t>
            </a:r>
            <a:r>
              <a:rPr lang="it-IT" dirty="0"/>
              <a:t>('/api')</a:t>
            </a:r>
          </a:p>
          <a:p>
            <a:pPr marL="0" indent="0">
              <a:buNone/>
            </a:pPr>
            <a:r>
              <a:rPr lang="it-IT" dirty="0"/>
              <a:t>        .success(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result</a:t>
            </a:r>
            <a:r>
              <a:rPr lang="it-IT" dirty="0"/>
              <a:t>) { $</a:t>
            </a:r>
            <a:r>
              <a:rPr lang="it-IT" dirty="0" err="1"/>
              <a:t>scope.rules</a:t>
            </a:r>
            <a:r>
              <a:rPr lang="it-IT" dirty="0"/>
              <a:t> = </a:t>
            </a:r>
            <a:r>
              <a:rPr lang="it-IT" dirty="0" err="1"/>
              <a:t>result</a:t>
            </a:r>
            <a:r>
              <a:rPr lang="it-IT" dirty="0"/>
              <a:t>; });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$</a:t>
            </a:r>
            <a:r>
              <a:rPr lang="it-IT" dirty="0" err="1"/>
              <a:t>scope.newRule</a:t>
            </a:r>
            <a:r>
              <a:rPr lang="it-IT" dirty="0"/>
              <a:t> = '';</a:t>
            </a:r>
          </a:p>
          <a:p>
            <a:pPr marL="0" indent="0">
              <a:buNone/>
            </a:pPr>
            <a:r>
              <a:rPr lang="it-IT" dirty="0"/>
              <a:t>$</a:t>
            </a:r>
            <a:r>
              <a:rPr lang="it-IT" dirty="0" err="1"/>
              <a:t>scope.addRule</a:t>
            </a:r>
            <a:r>
              <a:rPr lang="it-IT" dirty="0"/>
              <a:t> = </a:t>
            </a:r>
            <a:r>
              <a:rPr lang="it-IT" dirty="0" err="1"/>
              <a:t>function</a:t>
            </a:r>
            <a:r>
              <a:rPr lang="it-IT" dirty="0"/>
              <a:t> () {</a:t>
            </a:r>
          </a:p>
          <a:p>
            <a:pPr marL="0" indent="0">
              <a:buNone/>
            </a:pPr>
            <a:r>
              <a:rPr lang="it-IT" dirty="0"/>
              <a:t>        $</a:t>
            </a:r>
            <a:r>
              <a:rPr lang="it-IT" dirty="0" err="1"/>
              <a:t>http.post</a:t>
            </a:r>
            <a:r>
              <a:rPr lang="it-IT" dirty="0"/>
              <a:t>('/api', { </a:t>
            </a:r>
            <a:r>
              <a:rPr lang="it-IT" dirty="0" err="1"/>
              <a:t>newRule</a:t>
            </a:r>
            <a:r>
              <a:rPr lang="it-IT" dirty="0"/>
              <a:t>: $</a:t>
            </a:r>
            <a:r>
              <a:rPr lang="it-IT" dirty="0" err="1"/>
              <a:t>scope.newRule</a:t>
            </a:r>
            <a:r>
              <a:rPr lang="it-IT" dirty="0"/>
              <a:t> })</a:t>
            </a:r>
          </a:p>
          <a:p>
            <a:pPr marL="0" indent="0">
              <a:buNone/>
            </a:pPr>
            <a:r>
              <a:rPr lang="it-IT" dirty="0"/>
              <a:t>            .success(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result</a:t>
            </a:r>
            <a:r>
              <a:rPr lang="it-IT" dirty="0"/>
              <a:t>) {</a:t>
            </a:r>
          </a:p>
          <a:p>
            <a:pPr marL="0" indent="0">
              <a:buNone/>
            </a:pPr>
            <a:r>
              <a:rPr lang="it-IT" dirty="0"/>
              <a:t>                $</a:t>
            </a:r>
            <a:r>
              <a:rPr lang="it-IT" dirty="0" err="1"/>
              <a:t>scope.rules</a:t>
            </a:r>
            <a:r>
              <a:rPr lang="it-IT" dirty="0"/>
              <a:t> = </a:t>
            </a:r>
            <a:r>
              <a:rPr lang="it-IT" dirty="0" err="1"/>
              <a:t>result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         $</a:t>
            </a:r>
            <a:r>
              <a:rPr lang="it-IT" dirty="0" err="1"/>
              <a:t>scope.newRule</a:t>
            </a:r>
            <a:r>
              <a:rPr lang="it-IT" dirty="0"/>
              <a:t> = '';</a:t>
            </a:r>
          </a:p>
          <a:p>
            <a:pPr marL="0" indent="0">
              <a:buNone/>
            </a:pPr>
            <a:r>
              <a:rPr lang="it-IT" dirty="0"/>
              <a:t>            });</a:t>
            </a:r>
          </a:p>
          <a:p>
            <a:pPr marL="0" indent="0">
              <a:buNone/>
            </a:pPr>
            <a:r>
              <a:rPr lang="it-IT"/>
              <a:t>};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2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82835"/>
            <a:ext cx="10515600" cy="1325563"/>
          </a:xfrm>
        </p:spPr>
        <p:txBody>
          <a:bodyPr/>
          <a:lstStyle/>
          <a:p>
            <a:pPr algn="ctr"/>
            <a:r>
              <a:rPr lang="it-IT" b="1" dirty="0" err="1"/>
              <a:t>AngularJs</a:t>
            </a:r>
            <a:br>
              <a:rPr lang="it-IT" b="1" dirty="0"/>
            </a:br>
            <a:r>
              <a:rPr lang="it-IT" b="1" dirty="0"/>
              <a:t>Per estendere il vocabolario HTML</a:t>
            </a: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11268" name="Picture 4" descr="https://prerender.io/img/angular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80" y="2731310"/>
            <a:ext cx="9538747" cy="24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AngularJs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AngularJS</a:t>
            </a:r>
            <a:r>
              <a:rPr lang="it-IT" dirty="0"/>
              <a:t> è un </a:t>
            </a:r>
            <a:r>
              <a:rPr lang="it-IT" dirty="0" err="1"/>
              <a:t>framework</a:t>
            </a:r>
            <a:r>
              <a:rPr lang="it-IT" dirty="0"/>
              <a:t> JavaScript, patrocinato da Google, utile a semplificare la realizzazione di applicazioni Web single page: favorisce un approccio dichiarativo allo sviluppo client-side, migliore per la creazione di interfacce utente, laddove l’approccio imperativo è ideale per realizzare la logica applicativa.</a:t>
            </a:r>
          </a:p>
          <a:p>
            <a:r>
              <a:rPr lang="it-IT" dirty="0" err="1"/>
              <a:t>AngularJS</a:t>
            </a:r>
            <a:r>
              <a:rPr lang="it-IT" dirty="0"/>
              <a:t> si ispira al pattern MVC, come altri </a:t>
            </a:r>
            <a:r>
              <a:rPr lang="it-IT" dirty="0" err="1"/>
              <a:t>framework</a:t>
            </a:r>
            <a:r>
              <a:rPr lang="it-IT" dirty="0"/>
              <a:t> analoghi quali Knockout o Ember.js. Ma rispetto ai diretti concorrenti, questo </a:t>
            </a:r>
            <a:r>
              <a:rPr lang="it-IT" dirty="0" err="1"/>
              <a:t>framework</a:t>
            </a:r>
            <a:r>
              <a:rPr lang="it-IT" dirty="0"/>
              <a:t> è in grado di ridurre in maniera considerevole il codice necessario a realizzare applicazioni HTML/JavaScript.</a:t>
            </a:r>
          </a:p>
        </p:txBody>
      </p:sp>
    </p:spTree>
    <p:extLst>
      <p:ext uri="{BB962C8B-B14F-4D97-AF65-F5344CB8AC3E}">
        <p14:creationId xmlns:p14="http://schemas.microsoft.com/office/powerpoint/2010/main" val="21808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Cos’è?</a:t>
            </a: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838200" y="1825625"/>
            <a:ext cx="10515600" cy="2040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E’ un </a:t>
            </a:r>
            <a:r>
              <a:rPr lang="it-IT" err="1"/>
              <a:t>framework</a:t>
            </a:r>
            <a:r>
              <a:rPr lang="it-IT"/>
              <a:t> javascript </a:t>
            </a:r>
            <a:r>
              <a:rPr lang="it-IT" dirty="0"/>
              <a:t>open-source per applicazioni </a:t>
            </a:r>
            <a:r>
              <a:rPr lang="it-IT"/>
              <a:t>web single page.</a:t>
            </a: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/>
              <a:t>Favorisce un approccio dichiarativo.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/>
              <a:t>Prende ispirazione dal pattern MVC.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10242" name="Picture 2" descr="http://techknowfreak.com/wp-content/uploads/Model-View-Controller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32" y="2846115"/>
            <a:ext cx="5852904" cy="36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4" y="130823"/>
            <a:ext cx="1643049" cy="6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2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Storia</a:t>
            </a: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838200" y="1825625"/>
            <a:ext cx="10515600" cy="1948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Iniziato a sviluppare </a:t>
            </a:r>
            <a:r>
              <a:rPr lang="it-IT" dirty="0"/>
              <a:t>nel 2009</a:t>
            </a:r>
          </a:p>
          <a:p>
            <a:r>
              <a:rPr lang="it-IT"/>
              <a:t>Vengono gestite </a:t>
            </a:r>
            <a:r>
              <a:rPr lang="it-IT" dirty="0"/>
              <a:t>due versioni:</a:t>
            </a:r>
          </a:p>
          <a:p>
            <a:pPr lvl="1"/>
            <a:r>
              <a:rPr lang="it-IT" dirty="0"/>
              <a:t>La 1.x.x:</a:t>
            </a:r>
          </a:p>
          <a:p>
            <a:pPr lvl="2"/>
            <a:r>
              <a:rPr lang="it-IT" dirty="0"/>
              <a:t>1.3.15 rilasciata a Marzo 2015</a:t>
            </a:r>
          </a:p>
          <a:p>
            <a:pPr lvl="2"/>
            <a:r>
              <a:rPr lang="it-IT" dirty="0"/>
              <a:t>1.4.0 beta, rilasciata ad Aprile 2015</a:t>
            </a:r>
          </a:p>
          <a:p>
            <a:pPr lvl="1"/>
            <a:r>
              <a:rPr lang="it-IT" dirty="0"/>
              <a:t>La 2.0:</a:t>
            </a:r>
          </a:p>
          <a:p>
            <a:pPr lvl="2"/>
            <a:r>
              <a:rPr lang="it-IT" dirty="0"/>
              <a:t>Più veloce della 1</a:t>
            </a:r>
          </a:p>
          <a:p>
            <a:pPr lvl="2"/>
            <a:r>
              <a:rPr lang="it-IT"/>
              <a:t>Non retrocompatibile</a:t>
            </a:r>
          </a:p>
          <a:p>
            <a:pPr lvl="2"/>
            <a:r>
              <a:rPr lang="it-IT"/>
              <a:t>Sviluppata da Google in collaborazione con Microsoft usando Typescript</a:t>
            </a:r>
            <a:endParaRPr lang="it-IT" dirty="0"/>
          </a:p>
        </p:txBody>
      </p:sp>
      <p:pic>
        <p:nvPicPr>
          <p:cNvPr id="9218" name="Picture 2" descr="http://upload.wikimedia.org/wikipedia/commons/thumb/a/aa/Logo_Google_2013_Official.svg/2000px-Logo_Google_2013_Officia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18" y="1583871"/>
            <a:ext cx="2978346" cy="10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micarmenia.am/Images/partner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88" y="2655330"/>
            <a:ext cx="3214176" cy="7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ms-assets.tutsplus.com/legacy-courses/CRS-564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69" y="3654591"/>
            <a:ext cx="2179995" cy="150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34" y="130823"/>
            <a:ext cx="1643049" cy="6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Implementazioni JavaScript</a:t>
            </a: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838200" y="1825625"/>
            <a:ext cx="10515600" cy="45171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Implementa il pattern MVC per separare la presentazione, I dati e la logica applicative. Utilizza la dependency injection. </a:t>
            </a:r>
            <a:endParaRPr lang="it-IT"/>
          </a:p>
          <a:p>
            <a:r>
              <a:rPr lang="it-IT"/>
              <a:t>Rende </a:t>
            </a:r>
            <a:r>
              <a:rPr lang="it-IT" dirty="0"/>
              <a:t>il codice più chiaro</a:t>
            </a:r>
          </a:p>
          <a:p>
            <a:r>
              <a:rPr lang="it-IT" dirty="0"/>
              <a:t>Lo semplifica </a:t>
            </a:r>
          </a:p>
          <a:p>
            <a:r>
              <a:rPr lang="it-IT" dirty="0"/>
              <a:t>Lo rende più lineare</a:t>
            </a:r>
          </a:p>
          <a:p>
            <a:r>
              <a:rPr lang="it-IT" dirty="0"/>
              <a:t>Migliora le dipendenze</a:t>
            </a:r>
          </a:p>
          <a:p>
            <a:r>
              <a:rPr lang="it-IT" dirty="0"/>
              <a:t>Rende i componenti riutilizzabili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4" y="130823"/>
            <a:ext cx="1643049" cy="6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Installazione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angular@1.4.7</a:t>
            </a:r>
          </a:p>
        </p:txBody>
      </p:sp>
    </p:spTree>
    <p:extLst>
      <p:ext uri="{BB962C8B-B14F-4D97-AF65-F5344CB8AC3E}">
        <p14:creationId xmlns:p14="http://schemas.microsoft.com/office/powerpoint/2010/main" val="129660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Whatever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696" y="1825625"/>
            <a:ext cx="452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Attributi HTML custom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HTML5 introduce gli attributi custom;</a:t>
            </a:r>
          </a:p>
          <a:p>
            <a:r>
              <a:rPr lang="it-IT" dirty="0"/>
              <a:t>Possiamo inventare qualunque attributo ci serva indicando il prefisso data-*;</a:t>
            </a:r>
          </a:p>
          <a:p>
            <a:r>
              <a:rPr lang="it-IT" dirty="0" err="1"/>
              <a:t>Angular</a:t>
            </a:r>
            <a:r>
              <a:rPr lang="it-IT" dirty="0"/>
              <a:t> utilizza gli attributi custom con prefisso data-</a:t>
            </a:r>
            <a:r>
              <a:rPr lang="it-IT" dirty="0" err="1"/>
              <a:t>ng</a:t>
            </a:r>
            <a:r>
              <a:rPr lang="it-IT" dirty="0"/>
              <a:t>-*;</a:t>
            </a:r>
          </a:p>
          <a:p>
            <a:r>
              <a:rPr lang="it-IT" dirty="0"/>
              <a:t>data- può essere omesso per semplicità.</a:t>
            </a:r>
          </a:p>
        </p:txBody>
      </p:sp>
    </p:spTree>
    <p:extLst>
      <p:ext uri="{BB962C8B-B14F-4D97-AF65-F5344CB8AC3E}">
        <p14:creationId xmlns:p14="http://schemas.microsoft.com/office/powerpoint/2010/main" val="912146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734</Words>
  <Application>Microsoft Office PowerPoint</Application>
  <PresentationFormat>Widescreen</PresentationFormat>
  <Paragraphs>125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Junior Interface Developer</vt:lpstr>
      <vt:lpstr>AngularJs Per estendere il vocabolario HTML</vt:lpstr>
      <vt:lpstr>AngularJs</vt:lpstr>
      <vt:lpstr>Cos’è?</vt:lpstr>
      <vt:lpstr>Storia</vt:lpstr>
      <vt:lpstr>Implementazioni JavaScript</vt:lpstr>
      <vt:lpstr>Installazione</vt:lpstr>
      <vt:lpstr>Model View Whatever</vt:lpstr>
      <vt:lpstr>Attributi HTML custom</vt:lpstr>
      <vt:lpstr>Moduli, applicazioni e controller</vt:lpstr>
      <vt:lpstr>Dependency Injection</vt:lpstr>
      <vt:lpstr>Il servizio $scope</vt:lpstr>
      <vt:lpstr>Interpolazione</vt:lpstr>
      <vt:lpstr>$scope e interpolazione</vt:lpstr>
      <vt:lpstr>Direttiva</vt:lpstr>
      <vt:lpstr>Direttive e Two Way data binding</vt:lpstr>
      <vt:lpstr>Intercettare le modifiche con i Watchers</vt:lpstr>
      <vt:lpstr>Direttive comuni</vt:lpstr>
      <vt:lpstr>Ajax con il servizio $http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Junior .Net Developer</dc:title>
  <dc:creator>Gabriele Gaggi</dc:creator>
  <cp:lastModifiedBy>Gabriele Gaggi</cp:lastModifiedBy>
  <cp:revision>544</cp:revision>
  <dcterms:created xsi:type="dcterms:W3CDTF">2016-09-13T06:36:45Z</dcterms:created>
  <dcterms:modified xsi:type="dcterms:W3CDTF">2016-10-19T07:36:00Z</dcterms:modified>
</cp:coreProperties>
</file>