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4" autoAdjust="0"/>
    <p:restoredTop sz="94660" autoAdjust="0"/>
  </p:normalViewPr>
  <p:slideViewPr>
    <p:cSldViewPr>
      <p:cViewPr>
        <p:scale>
          <a:sx n="100" d="100"/>
          <a:sy n="100" d="100"/>
        </p:scale>
        <p:origin x="-690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794321"/>
            <a:ext cx="1584176" cy="5464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1.</a:t>
            </a:r>
            <a:r>
              <a:rPr lang="zh-CN" altLang="en-US" dirty="0" smtClean="0"/>
              <a:t>任务管理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23528" y="2060848"/>
            <a:ext cx="1584176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2.</a:t>
            </a:r>
            <a:r>
              <a:rPr lang="zh-CN" altLang="en-US" dirty="0" smtClean="0"/>
              <a:t>任务执行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23528" y="4005064"/>
            <a:ext cx="1584176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3.</a:t>
            </a:r>
            <a:r>
              <a:rPr lang="zh-CN" altLang="en-US" dirty="0" smtClean="0"/>
              <a:t>状态输出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23528" y="5085184"/>
            <a:ext cx="1584176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4.</a:t>
            </a:r>
            <a:r>
              <a:rPr lang="zh-CN" altLang="en-US" dirty="0" smtClean="0"/>
              <a:t>数据写入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87624" y="44624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采集器设计方案</a:t>
            </a:r>
            <a:endParaRPr lang="zh-CN" altLang="en-US" sz="2400" b="1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710799"/>
              </p:ext>
            </p:extLst>
          </p:nvPr>
        </p:nvGraphicFramePr>
        <p:xfrm>
          <a:off x="2123728" y="656216"/>
          <a:ext cx="6719058" cy="1005840"/>
        </p:xfrm>
        <a:graphic>
          <a:graphicData uri="http://schemas.openxmlformats.org/drawingml/2006/table">
            <a:tbl>
              <a:tblPr/>
              <a:tblGrid>
                <a:gridCol w="6719058"/>
              </a:tblGrid>
              <a:tr h="161365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任务获取模块：</a:t>
                      </a:r>
                      <a:r>
                        <a:rPr lang="en-US" altLang="zh-CN" sz="1200" dirty="0" smtClean="0"/>
                        <a:t>TCP</a:t>
                      </a:r>
                      <a:r>
                        <a:rPr lang="zh-CN" altLang="en-US" sz="1200" dirty="0" smtClean="0"/>
                        <a:t>方式接收任务，报文格式</a:t>
                      </a:r>
                      <a:r>
                        <a:rPr lang="en-US" altLang="zh-CN" sz="1200" dirty="0" smtClean="0"/>
                        <a:t>xml</a:t>
                      </a:r>
                      <a:r>
                        <a:rPr lang="zh-CN" altLang="en-US" sz="1200" dirty="0" smtClean="0"/>
                        <a:t>标签（任务</a:t>
                      </a:r>
                      <a:r>
                        <a:rPr lang="en-US" altLang="zh-CN" sz="1200" dirty="0" smtClean="0"/>
                        <a:t>ID</a:t>
                      </a:r>
                      <a:r>
                        <a:rPr lang="zh-CN" altLang="en-US" sz="1200" dirty="0" smtClean="0"/>
                        <a:t>），</a:t>
                      </a:r>
                      <a:r>
                        <a:rPr lang="en-US" altLang="zh-CN" sz="1200" dirty="0" smtClean="0"/>
                        <a:t>Socket</a:t>
                      </a:r>
                      <a:r>
                        <a:rPr lang="zh-CN" altLang="en-US" sz="1200" dirty="0" smtClean="0"/>
                        <a:t>接收使用多线程</a:t>
                      </a:r>
                      <a:endParaRPr lang="zh-CN" alt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6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任务操作模块</a:t>
                      </a:r>
                      <a:r>
                        <a:rPr lang="zh-CN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：收到任务中心数据 决定增、删、改、查等操作（根据任务状态标识决定）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65">
                <a:tc>
                  <a:txBody>
                    <a:bodyPr/>
                    <a:lstStyle/>
                    <a:p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数据库一模块：创建任务表，保存任务要素，设置任务处理状态标志（默认初始状态），必要可存时间点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652357"/>
              </p:ext>
            </p:extLst>
          </p:nvPr>
        </p:nvGraphicFramePr>
        <p:xfrm>
          <a:off x="2123728" y="1899672"/>
          <a:ext cx="6729438" cy="2011680"/>
        </p:xfrm>
        <a:graphic>
          <a:graphicData uri="http://schemas.openxmlformats.org/drawingml/2006/table">
            <a:tbl>
              <a:tblPr/>
              <a:tblGrid>
                <a:gridCol w="6729438"/>
              </a:tblGrid>
              <a:tr h="161365">
                <a:tc>
                  <a:txBody>
                    <a:bodyPr/>
                    <a:lstStyle/>
                    <a:p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任务提取模块：设置最大处理数 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处理使用线程池管理   </a:t>
                      </a:r>
                      <a:r>
                        <a:rPr lang="zh-CN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数据库表里取</a:t>
                      </a:r>
                      <a:r>
                        <a:rPr lang="zh-CN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任务同时创建子线程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任务匹配模块：任务要素中 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判断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型还是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型任务  而执行不同的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(Url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特有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列表模块：主页下获取所有详细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altLang="zh-CN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并存储索引库 方便</a:t>
                      </a:r>
                      <a:r>
                        <a:rPr lang="en-US" altLang="zh-CN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型获取详细信息准备</a:t>
                      </a: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65">
                <a:tc>
                  <a:txBody>
                    <a:bodyPr/>
                    <a:lstStyle/>
                    <a:p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(Url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详细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请求获取：请求根据索引库的所有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建立请求，接收响应对源数据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标签匹配获取数据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65">
                <a:tc>
                  <a:txBody>
                    <a:bodyPr/>
                    <a:lstStyle/>
                    <a:p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(ID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型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直接请求获取：任要素开始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 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处</a:t>
                      </a:r>
                      <a:r>
                        <a:rPr lang="zh-CN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组带有</a:t>
                      </a:r>
                      <a:r>
                        <a:rPr lang="en-US" altLang="zh-CN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zh-CN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建立请求，接收响应对源数据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标签匹配获取数据（迭代方式）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65">
                <a:tc>
                  <a:txBody>
                    <a:bodyPr/>
                    <a:lstStyle/>
                    <a:p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日志记录方式：所有未处理完的情况</a:t>
                      </a:r>
                      <a:r>
                        <a:rPr lang="zh-CN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凡可能出错的位置都判断遇到问题的记录</a:t>
                      </a:r>
                      <a:r>
                        <a:rPr lang="en-US" altLang="zh-CN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 </a:t>
                      </a:r>
                      <a:r>
                        <a:rPr lang="zh-CN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，只有任务处理完毕的情况 日志记录</a:t>
                      </a:r>
                      <a:r>
                        <a:rPr lang="en-US" altLang="zh-CN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SUCC     </a:t>
                      </a:r>
                      <a:r>
                        <a:rPr lang="zh-CN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（多</a:t>
                      </a:r>
                      <a:r>
                        <a:rPr lang="zh-CN" altLang="en-US" sz="12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线程操作同一日志文件  保证准确有序）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371051"/>
              </p:ext>
            </p:extLst>
          </p:nvPr>
        </p:nvGraphicFramePr>
        <p:xfrm>
          <a:off x="2123728" y="4032488"/>
          <a:ext cx="6729438" cy="548640"/>
        </p:xfrm>
        <a:graphic>
          <a:graphicData uri="http://schemas.openxmlformats.org/drawingml/2006/table">
            <a:tbl>
              <a:tblPr/>
              <a:tblGrid>
                <a:gridCol w="6729438"/>
              </a:tblGrid>
              <a:tr h="161365">
                <a:tc>
                  <a:txBody>
                    <a:bodyPr/>
                    <a:lstStyle/>
                    <a:p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日志模块：使用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种级别 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SUCC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成功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失败</a:t>
                      </a:r>
                      <a:r>
                        <a:rPr lang="en-US" altLang="zh-CN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WARN</a:t>
                      </a:r>
                      <a:r>
                        <a:rPr lang="zh-CN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警告 格式包括任务</a:t>
                      </a:r>
                      <a:r>
                        <a:rPr lang="en-US" altLang="zh-CN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 </a:t>
                      </a:r>
                      <a:r>
                        <a:rPr lang="zh-CN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以便送监控平台方便提取 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65">
                <a:tc>
                  <a:txBody>
                    <a:bodyPr/>
                    <a:lstStyle/>
                    <a:p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反馈模块：每个任务线程执行结束 后可以统一使用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UDP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方式通知任务中心、监控平台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922883"/>
              </p:ext>
            </p:extLst>
          </p:nvPr>
        </p:nvGraphicFramePr>
        <p:xfrm>
          <a:off x="2123728" y="5013176"/>
          <a:ext cx="6729438" cy="780119"/>
        </p:xfrm>
        <a:graphic>
          <a:graphicData uri="http://schemas.openxmlformats.org/drawingml/2006/table">
            <a:tbl>
              <a:tblPr/>
              <a:tblGrid>
                <a:gridCol w="6729438"/>
              </a:tblGrid>
              <a:tr h="32291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数据存储部分：在单任务执行过程中进行单次插入（索引存储、详细存储）</a:t>
                      </a:r>
                      <a:endParaRPr lang="en-US" altLang="zh-CN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9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新旧信息匹配：判断同一链接获得信息是否更新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设置主键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插入时主键要素组合冲突（数据库返回码）则表示数据未更新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若数据更新删除原信息放入新信息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35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83568" y="1448780"/>
            <a:ext cx="2952328" cy="9924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620779" y="2924944"/>
            <a:ext cx="5399493" cy="1800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380312" y="3059668"/>
            <a:ext cx="1296144" cy="16654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请求完全处理完毕</a:t>
            </a:r>
            <a:r>
              <a:rPr lang="en-US" altLang="zh-CN" sz="1100" dirty="0" smtClean="0">
                <a:solidFill>
                  <a:schemeClr val="tx1"/>
                </a:solidFill>
              </a:rPr>
              <a:t>UDP</a:t>
            </a:r>
            <a:r>
              <a:rPr lang="zh-CN" altLang="en-US" sz="1100" dirty="0" smtClean="0">
                <a:solidFill>
                  <a:schemeClr val="tx1"/>
                </a:solidFill>
              </a:rPr>
              <a:t>通知任务中心和监控系统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4915" y="2602388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1.</a:t>
            </a:r>
            <a:r>
              <a:rPr lang="zh-CN" altLang="en-US" sz="1400" dirty="0" smtClean="0"/>
              <a:t>任务管理</a:t>
            </a:r>
            <a:endParaRPr lang="zh-CN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672729" y="4941168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2.</a:t>
            </a:r>
            <a:r>
              <a:rPr lang="zh-CN" altLang="en-US" sz="1400" dirty="0" smtClean="0"/>
              <a:t>任务执行</a:t>
            </a:r>
            <a:endParaRPr lang="zh-CN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565381" y="4941168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3.</a:t>
            </a:r>
            <a:r>
              <a:rPr lang="zh-CN" altLang="en-US" sz="1400" dirty="0" smtClean="0"/>
              <a:t>状态输出</a:t>
            </a:r>
            <a:endParaRPr lang="zh-CN" altLang="en-US" sz="1400" dirty="0"/>
          </a:p>
        </p:txBody>
      </p:sp>
      <p:sp>
        <p:nvSpPr>
          <p:cNvPr id="10" name="圆柱形 9"/>
          <p:cNvSpPr/>
          <p:nvPr/>
        </p:nvSpPr>
        <p:spPr>
          <a:xfrm>
            <a:off x="4045878" y="109439"/>
            <a:ext cx="2326322" cy="1159321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	task_tbl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Idx_tbl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	 Info_tbl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41822" y="10943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数据库</a:t>
            </a:r>
          </a:p>
        </p:txBody>
      </p:sp>
      <p:cxnSp>
        <p:nvCxnSpPr>
          <p:cNvPr id="13" name="肘形连接符 12"/>
          <p:cNvCxnSpPr/>
          <p:nvPr/>
        </p:nvCxnSpPr>
        <p:spPr>
          <a:xfrm rot="5400000" flipH="1" flipV="1">
            <a:off x="2914030" y="504464"/>
            <a:ext cx="1142836" cy="1087252"/>
          </a:xfrm>
          <a:prstGeom prst="bentConnector3">
            <a:avLst>
              <a:gd name="adj1" fmla="val 99174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5071125" y="1124744"/>
            <a:ext cx="0" cy="19349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4" idx="1"/>
          </p:cNvCxnSpPr>
          <p:nvPr/>
        </p:nvCxnSpPr>
        <p:spPr>
          <a:xfrm>
            <a:off x="0" y="1944997"/>
            <a:ext cx="68356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9512" y="1907540"/>
            <a:ext cx="53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TCP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755576" y="1619508"/>
            <a:ext cx="635724" cy="657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监听</a:t>
            </a:r>
            <a:endParaRPr lang="en-US" altLang="zh-CN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Socket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475656" y="1556792"/>
            <a:ext cx="1233661" cy="772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链接创建线程</a:t>
            </a:r>
            <a:endParaRPr lang="en-US" altLang="zh-CN" sz="11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任务解包</a:t>
            </a:r>
            <a:endParaRPr lang="en-US" altLang="zh-CN" sz="11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判断任务类型</a:t>
            </a:r>
            <a:endParaRPr lang="en-US" altLang="zh-CN" sz="11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增、删、改、查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771800" y="1556791"/>
            <a:ext cx="792088" cy="772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数据库</a:t>
            </a:r>
            <a:endParaRPr lang="en-US" altLang="zh-CN" sz="11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任务存储</a:t>
            </a:r>
            <a:endParaRPr lang="en-US" altLang="zh-CN" sz="11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处理状态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691680" y="3397642"/>
            <a:ext cx="915908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数据库</a:t>
            </a:r>
            <a:endParaRPr lang="en-US" altLang="zh-CN" sz="11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任务提取</a:t>
            </a:r>
            <a:endParaRPr lang="en-US" altLang="zh-CN" sz="11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查询记录</a:t>
            </a:r>
            <a:endParaRPr lang="en-US" altLang="zh-CN" sz="11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线程处理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091016" y="4009360"/>
            <a:ext cx="938058" cy="513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Url</a:t>
            </a:r>
            <a:r>
              <a:rPr lang="zh-CN" altLang="en-US" sz="1100" dirty="0" smtClean="0">
                <a:solidFill>
                  <a:schemeClr val="tx1"/>
                </a:solidFill>
              </a:rPr>
              <a:t>型</a:t>
            </a:r>
            <a:endParaRPr lang="en-US" altLang="zh-CN" sz="1100" dirty="0" smtClean="0">
              <a:solidFill>
                <a:schemeClr val="tx1"/>
              </a:solidFill>
            </a:endParaRPr>
          </a:p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320525" y="3933056"/>
            <a:ext cx="899547" cy="5853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第一</a:t>
            </a:r>
            <a:r>
              <a:rPr lang="zh-CN" altLang="en-US" sz="1100" dirty="0" smtClean="0">
                <a:solidFill>
                  <a:schemeClr val="tx1"/>
                </a:solidFill>
              </a:rPr>
              <a:t>步</a:t>
            </a:r>
            <a:endParaRPr lang="en-US" altLang="zh-CN" sz="11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获取列表页</a:t>
            </a:r>
            <a:endParaRPr lang="en-US" altLang="zh-CN" sz="11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存放索引库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580112" y="3933056"/>
            <a:ext cx="108012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第二步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索引库得链接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信息存数据库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102009" y="3068960"/>
            <a:ext cx="1037943" cy="648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ID</a:t>
            </a:r>
            <a:r>
              <a:rPr lang="zh-CN" altLang="en-US" sz="1100" dirty="0" smtClean="0">
                <a:solidFill>
                  <a:schemeClr val="tx1"/>
                </a:solidFill>
              </a:rPr>
              <a:t>型</a:t>
            </a:r>
            <a:endParaRPr lang="en-US" altLang="zh-CN" sz="11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迭代自增请求</a:t>
            </a:r>
            <a:endParaRPr lang="en-US" altLang="zh-CN" sz="11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起始、终止</a:t>
            </a:r>
            <a:r>
              <a:rPr lang="en-US" altLang="zh-CN" sz="1100" dirty="0" smtClean="0">
                <a:solidFill>
                  <a:schemeClr val="tx1"/>
                </a:solidFill>
              </a:rPr>
              <a:t>ID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005556" y="3068961"/>
            <a:ext cx="1222628" cy="648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响应数据</a:t>
            </a:r>
            <a:endParaRPr lang="en-US" altLang="zh-CN" sz="11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标签或正则匹配</a:t>
            </a:r>
            <a:endParaRPr lang="en-US" altLang="zh-CN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Insert info_tbl</a:t>
            </a:r>
            <a:r>
              <a:rPr lang="zh-CN" altLang="en-US" sz="1100" dirty="0" smtClean="0">
                <a:solidFill>
                  <a:schemeClr val="tx1"/>
                </a:solidFill>
              </a:rPr>
              <a:t>表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-36512" y="1188234"/>
            <a:ext cx="353943" cy="65659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100" dirty="0" smtClean="0"/>
              <a:t>任务中心</a:t>
            </a:r>
            <a:endParaRPr lang="zh-CN" altLang="en-US" sz="1100" dirty="0"/>
          </a:p>
        </p:txBody>
      </p:sp>
      <p:sp>
        <p:nvSpPr>
          <p:cNvPr id="65" name="流程图: 文档 64"/>
          <p:cNvSpPr/>
          <p:nvPr/>
        </p:nvSpPr>
        <p:spPr>
          <a:xfrm>
            <a:off x="7565381" y="2092206"/>
            <a:ext cx="914400" cy="61264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485613" y="155679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日志文件</a:t>
            </a:r>
            <a:endParaRPr lang="en-US" altLang="zh-CN" sz="1400" dirty="0" smtClean="0"/>
          </a:p>
          <a:p>
            <a:r>
              <a:rPr lang="en-US" altLang="zh-CN" sz="1400" dirty="0" smtClean="0"/>
              <a:t>$Date.log</a:t>
            </a:r>
            <a:endParaRPr lang="zh-CN" altLang="en-US" sz="1400" dirty="0"/>
          </a:p>
        </p:txBody>
      </p:sp>
      <p:sp>
        <p:nvSpPr>
          <p:cNvPr id="69" name="流程图: 预定义过程 68"/>
          <p:cNvSpPr/>
          <p:nvPr/>
        </p:nvSpPr>
        <p:spPr>
          <a:xfrm>
            <a:off x="4048894" y="999892"/>
            <a:ext cx="1152128" cy="124852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77" name="肘形连接符 76"/>
          <p:cNvCxnSpPr/>
          <p:nvPr/>
        </p:nvCxnSpPr>
        <p:spPr>
          <a:xfrm rot="5400000">
            <a:off x="1648304" y="1122018"/>
            <a:ext cx="2920970" cy="1630278"/>
          </a:xfrm>
          <a:prstGeom prst="bentConnector3">
            <a:avLst>
              <a:gd name="adj1" fmla="val 77392"/>
            </a:avLst>
          </a:prstGeom>
          <a:ln w="158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2607588" y="3397642"/>
            <a:ext cx="488248" cy="2566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endCxn id="56" idx="1"/>
          </p:cNvCxnSpPr>
          <p:nvPr/>
        </p:nvCxnSpPr>
        <p:spPr>
          <a:xfrm>
            <a:off x="2596594" y="4009360"/>
            <a:ext cx="494422" cy="2566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endCxn id="61" idx="1"/>
          </p:cNvCxnSpPr>
          <p:nvPr/>
        </p:nvCxnSpPr>
        <p:spPr>
          <a:xfrm flipV="1">
            <a:off x="4154619" y="3392997"/>
            <a:ext cx="850937" cy="46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61" idx="0"/>
          </p:cNvCxnSpPr>
          <p:nvPr/>
        </p:nvCxnSpPr>
        <p:spPr>
          <a:xfrm flipV="1">
            <a:off x="5616870" y="2204864"/>
            <a:ext cx="1948511" cy="8640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endCxn id="65" idx="1"/>
          </p:cNvCxnSpPr>
          <p:nvPr/>
        </p:nvCxnSpPr>
        <p:spPr>
          <a:xfrm flipV="1">
            <a:off x="6660232" y="2398530"/>
            <a:ext cx="905149" cy="16108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381725" y="836712"/>
            <a:ext cx="2904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处理完毕：日志格式</a:t>
            </a:r>
            <a:endParaRPr lang="en-US" altLang="zh-CN" sz="1100" dirty="0" smtClean="0"/>
          </a:p>
          <a:p>
            <a:r>
              <a:rPr lang="en-US" altLang="zh-CN" sz="1100" dirty="0" smtClean="0"/>
              <a:t>SUCC|</a:t>
            </a:r>
            <a:r>
              <a:rPr lang="zh-CN" altLang="en-US" sz="1100" dirty="0" smtClean="0"/>
              <a:t>任务名</a:t>
            </a:r>
            <a:r>
              <a:rPr lang="en-US" altLang="zh-CN" sz="1100" dirty="0" smtClean="0"/>
              <a:t>|</a:t>
            </a:r>
            <a:r>
              <a:rPr lang="zh-CN" altLang="en-US" sz="1100" dirty="0" smtClean="0"/>
              <a:t>任务</a:t>
            </a:r>
            <a:r>
              <a:rPr lang="en-US" altLang="zh-CN" sz="1100" dirty="0" smtClean="0"/>
              <a:t>ID|</a:t>
            </a:r>
            <a:r>
              <a:rPr lang="zh-CN" altLang="en-US" sz="1100" dirty="0" smtClean="0"/>
              <a:t>时间点</a:t>
            </a:r>
            <a:r>
              <a:rPr lang="en-US" altLang="zh-CN" sz="1100" dirty="0" smtClean="0"/>
              <a:t>|</a:t>
            </a:r>
            <a:r>
              <a:rPr lang="zh-CN" altLang="en-US" sz="1100" dirty="0" smtClean="0"/>
              <a:t>详细信息</a:t>
            </a:r>
            <a:endParaRPr lang="en-US" altLang="zh-CN" sz="1100" dirty="0" smtClean="0"/>
          </a:p>
          <a:p>
            <a:r>
              <a:rPr lang="zh-CN" altLang="en-US" sz="1100" dirty="0" smtClean="0"/>
              <a:t>未处理完毕：日志格式</a:t>
            </a:r>
            <a:endParaRPr lang="en-US" altLang="zh-CN" sz="1100" dirty="0" smtClean="0"/>
          </a:p>
          <a:p>
            <a:r>
              <a:rPr lang="en-US" altLang="zh-CN" sz="1100" dirty="0" smtClean="0"/>
              <a:t>FAIL |</a:t>
            </a:r>
            <a:r>
              <a:rPr lang="zh-CN" altLang="en-US" sz="1100" dirty="0" smtClean="0"/>
              <a:t>任务名</a:t>
            </a:r>
            <a:r>
              <a:rPr lang="en-US" altLang="zh-CN" sz="1100" dirty="0" smtClean="0"/>
              <a:t>|</a:t>
            </a:r>
            <a:r>
              <a:rPr lang="zh-CN" altLang="en-US" sz="1100" dirty="0" smtClean="0"/>
              <a:t>任务</a:t>
            </a:r>
            <a:r>
              <a:rPr lang="en-US" altLang="zh-CN" sz="1100" dirty="0" smtClean="0"/>
              <a:t>ID|</a:t>
            </a:r>
            <a:r>
              <a:rPr lang="zh-CN" altLang="en-US" sz="1100" dirty="0" smtClean="0"/>
              <a:t>时间点</a:t>
            </a:r>
            <a:r>
              <a:rPr lang="en-US" altLang="zh-CN" sz="1100" dirty="0" smtClean="0"/>
              <a:t>|</a:t>
            </a:r>
            <a:r>
              <a:rPr lang="zh-CN" altLang="en-US" sz="1100" dirty="0" smtClean="0"/>
              <a:t>出错详细信息 </a:t>
            </a:r>
            <a:endParaRPr lang="en-US" altLang="zh-CN" sz="1100" dirty="0" smtClean="0"/>
          </a:p>
        </p:txBody>
      </p:sp>
      <p:sp>
        <p:nvSpPr>
          <p:cNvPr id="103" name="流程图: 预定义过程 102"/>
          <p:cNvSpPr/>
          <p:nvPr/>
        </p:nvSpPr>
        <p:spPr>
          <a:xfrm>
            <a:off x="4048894" y="736129"/>
            <a:ext cx="1152128" cy="124852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4" name="流程图: 预定义过程 103"/>
          <p:cNvSpPr/>
          <p:nvPr/>
        </p:nvSpPr>
        <p:spPr>
          <a:xfrm>
            <a:off x="4048894" y="442764"/>
            <a:ext cx="1152128" cy="124852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06" name="直接箭头连接符 105"/>
          <p:cNvCxnSpPr>
            <a:endCxn id="57" idx="1"/>
          </p:cNvCxnSpPr>
          <p:nvPr/>
        </p:nvCxnSpPr>
        <p:spPr>
          <a:xfrm>
            <a:off x="4028145" y="4225734"/>
            <a:ext cx="2923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endCxn id="58" idx="1"/>
          </p:cNvCxnSpPr>
          <p:nvPr/>
        </p:nvCxnSpPr>
        <p:spPr>
          <a:xfrm>
            <a:off x="5215724" y="4221088"/>
            <a:ext cx="3643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>
            <a:off x="6239991" y="3370930"/>
            <a:ext cx="1140321" cy="2833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endCxn id="6" idx="1"/>
          </p:cNvCxnSpPr>
          <p:nvPr/>
        </p:nvCxnSpPr>
        <p:spPr>
          <a:xfrm flipV="1">
            <a:off x="6660232" y="3892406"/>
            <a:ext cx="720080" cy="2610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 flipV="1">
            <a:off x="4427984" y="860981"/>
            <a:ext cx="0" cy="30720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肘形连接符 122"/>
          <p:cNvCxnSpPr>
            <a:endCxn id="69" idx="2"/>
          </p:cNvCxnSpPr>
          <p:nvPr/>
        </p:nvCxnSpPr>
        <p:spPr>
          <a:xfrm rot="16200000" flipV="1">
            <a:off x="3842395" y="1907307"/>
            <a:ext cx="2808312" cy="1243186"/>
          </a:xfrm>
          <a:prstGeom prst="bentConnector3">
            <a:avLst>
              <a:gd name="adj1" fmla="val 522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17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506</Words>
  <Application>Microsoft Office PowerPoint</Application>
  <PresentationFormat>全屏显示(4:3)</PresentationFormat>
  <Paragraphs>60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cityre</dc:creator>
  <cp:lastModifiedBy>cityre</cp:lastModifiedBy>
  <cp:revision>26</cp:revision>
  <dcterms:created xsi:type="dcterms:W3CDTF">2014-07-01T00:48:20Z</dcterms:created>
  <dcterms:modified xsi:type="dcterms:W3CDTF">2014-07-02T07:27:17Z</dcterms:modified>
</cp:coreProperties>
</file>