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61" r:id="rId2"/>
    <p:sldId id="256" r:id="rId3"/>
    <p:sldId id="295" r:id="rId4"/>
    <p:sldId id="298" r:id="rId5"/>
    <p:sldId id="297" r:id="rId6"/>
    <p:sldId id="296" r:id="rId7"/>
    <p:sldId id="274" r:id="rId8"/>
    <p:sldId id="294" r:id="rId9"/>
    <p:sldId id="28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A1"/>
    <a:srgbClr val="003C6D"/>
    <a:srgbClr val="1C382C"/>
    <a:srgbClr val="3B393A"/>
    <a:srgbClr val="A39084"/>
    <a:srgbClr val="81CFC2"/>
    <a:srgbClr val="E30613"/>
    <a:srgbClr val="3C3C3B"/>
    <a:srgbClr val="F27222"/>
    <a:srgbClr val="2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3980" autoAdjust="0"/>
  </p:normalViewPr>
  <p:slideViewPr>
    <p:cSldViewPr snapToGrid="0">
      <p:cViewPr varScale="1">
        <p:scale>
          <a:sx n="134" d="100"/>
          <a:sy n="134" d="100"/>
        </p:scale>
        <p:origin x="1194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9FC091-4F5D-467C-B302-3A99A6A300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5B1463-C734-4277-83EA-1C36A15656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E7387-B3E4-4298-A737-319ECEDC4F3B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59343-B84A-47BA-BC69-01764C4D98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6C2C5-D3F8-4813-9A7C-F29F4CDBAA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E3AD1-AF97-42ED-BEDC-772F213D6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39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BBA73-6D48-446C-B174-28D5C841317E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E222B-5198-4B1C-8956-82D963B07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29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E222B-5198-4B1C-8956-82D963B072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89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E222B-5198-4B1C-8956-82D963B072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88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E222B-5198-4B1C-8956-82D963B072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15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E222B-5198-4B1C-8956-82D963B072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34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E222B-5198-4B1C-8956-82D963B072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69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E222B-5198-4B1C-8956-82D963B072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16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E222B-5198-4B1C-8956-82D963B072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1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82C0-12FA-481D-9761-2377DB5A3BE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0181-6BA3-4517-8AA8-5218B10551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1902FA-BFB8-43F7-BD55-D7849A026D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384" y="724702"/>
            <a:ext cx="8143875" cy="6210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513EA8E-6CE4-403C-A83A-D5B6BE1A96E9}"/>
              </a:ext>
            </a:extLst>
          </p:cNvPr>
          <p:cNvSpPr/>
          <p:nvPr userDrawn="1"/>
        </p:nvSpPr>
        <p:spPr>
          <a:xfrm>
            <a:off x="0" y="5868454"/>
            <a:ext cx="12192000" cy="989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http://www.frontrangesystems.com/Themes/FrontRangeSystems/Content/Images/logo.png">
            <a:extLst>
              <a:ext uri="{FF2B5EF4-FFF2-40B4-BE49-F238E27FC236}">
                <a16:creationId xmlns:a16="http://schemas.microsoft.com/office/drawing/2014/main" id="{F57461F3-5A2B-4B12-8953-A8660DD6CA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204" y="6065094"/>
            <a:ext cx="37433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F27CF70-D3E0-4E1E-B268-CA274E151160}"/>
              </a:ext>
            </a:extLst>
          </p:cNvPr>
          <p:cNvSpPr/>
          <p:nvPr userDrawn="1"/>
        </p:nvSpPr>
        <p:spPr>
          <a:xfrm>
            <a:off x="0" y="5861924"/>
            <a:ext cx="12192000" cy="45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0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82C0-12FA-481D-9761-2377DB5A3BE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0181-6BA3-4517-8AA8-5218B10551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CA38C8-840B-4858-9CCB-D3C0C1F3E6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384" y="724702"/>
            <a:ext cx="8143875" cy="6210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E55C6D-8E86-4AB3-8AE1-93D1935C4012}"/>
              </a:ext>
            </a:extLst>
          </p:cNvPr>
          <p:cNvSpPr/>
          <p:nvPr userDrawn="1"/>
        </p:nvSpPr>
        <p:spPr>
          <a:xfrm>
            <a:off x="0" y="5868454"/>
            <a:ext cx="12192000" cy="989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http://www.frontrangesystems.com/Themes/FrontRangeSystems/Content/Images/logo.png">
            <a:extLst>
              <a:ext uri="{FF2B5EF4-FFF2-40B4-BE49-F238E27FC236}">
                <a16:creationId xmlns:a16="http://schemas.microsoft.com/office/drawing/2014/main" id="{4D68C411-4D0D-4DC4-BCC5-1E8939B429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204" y="6065094"/>
            <a:ext cx="37433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677D5D-54EE-4242-BBD9-285BA85AF546}"/>
              </a:ext>
            </a:extLst>
          </p:cNvPr>
          <p:cNvSpPr/>
          <p:nvPr userDrawn="1"/>
        </p:nvSpPr>
        <p:spPr>
          <a:xfrm>
            <a:off x="0" y="5861924"/>
            <a:ext cx="12192000" cy="45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8F1EAE5-CE1D-4878-A37A-B4C80FE2A481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3182C0-12FA-481D-9761-2377DB5A3BE6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FF7FB19-4AF3-4B9E-B348-BA7036C25C2C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AB0181-6BA3-4517-8AA8-5218B10551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6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82C0-12FA-481D-9761-2377DB5A3BE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0181-6BA3-4517-8AA8-5218B10551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B9A477-F827-49B1-9D16-38403F0AE2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384" y="724702"/>
            <a:ext cx="8143875" cy="6210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0565678-2EEB-46D3-A7B5-F055206ED5DD}"/>
              </a:ext>
            </a:extLst>
          </p:cNvPr>
          <p:cNvSpPr/>
          <p:nvPr userDrawn="1"/>
        </p:nvSpPr>
        <p:spPr>
          <a:xfrm>
            <a:off x="0" y="5868454"/>
            <a:ext cx="12192000" cy="989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http://www.frontrangesystems.com/Themes/FrontRangeSystems/Content/Images/logo.png">
            <a:extLst>
              <a:ext uri="{FF2B5EF4-FFF2-40B4-BE49-F238E27FC236}">
                <a16:creationId xmlns:a16="http://schemas.microsoft.com/office/drawing/2014/main" id="{CE625475-D903-457A-BAAE-40319C3CF1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204" y="6065094"/>
            <a:ext cx="37433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F64223-95DA-4D6F-B26B-C565198F0E5A}"/>
              </a:ext>
            </a:extLst>
          </p:cNvPr>
          <p:cNvSpPr/>
          <p:nvPr userDrawn="1"/>
        </p:nvSpPr>
        <p:spPr>
          <a:xfrm>
            <a:off x="0" y="5861924"/>
            <a:ext cx="12192000" cy="45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E5B4DBFE-607B-476B-8C9C-CFBAD09B619B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3182C0-12FA-481D-9761-2377DB5A3BE6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F09E387-8489-4518-A438-49731EF69603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AB0181-6BA3-4517-8AA8-5218B10551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1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82C0-12FA-481D-9761-2377DB5A3BE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0181-6BA3-4517-8AA8-5218B10551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08F90F-5259-4189-93CF-E4D30A5D21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384" y="724702"/>
            <a:ext cx="8143875" cy="6210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2D20B5F-1559-4025-880E-D48A32379B42}"/>
              </a:ext>
            </a:extLst>
          </p:cNvPr>
          <p:cNvSpPr/>
          <p:nvPr userDrawn="1"/>
        </p:nvSpPr>
        <p:spPr>
          <a:xfrm>
            <a:off x="0" y="5868454"/>
            <a:ext cx="12192000" cy="989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http://www.frontrangesystems.com/Themes/FrontRangeSystems/Content/Images/logo.png">
            <a:extLst>
              <a:ext uri="{FF2B5EF4-FFF2-40B4-BE49-F238E27FC236}">
                <a16:creationId xmlns:a16="http://schemas.microsoft.com/office/drawing/2014/main" id="{9569A82D-F86F-4C44-91F4-F0FD6F08DA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204" y="6065094"/>
            <a:ext cx="37433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74690FC-6610-4644-AA76-90824B3E19F1}"/>
              </a:ext>
            </a:extLst>
          </p:cNvPr>
          <p:cNvSpPr/>
          <p:nvPr userDrawn="1"/>
        </p:nvSpPr>
        <p:spPr>
          <a:xfrm>
            <a:off x="0" y="5861924"/>
            <a:ext cx="12192000" cy="45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31188CA9-53D7-407B-AD3C-3CF11CAEF6D8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3182C0-12FA-481D-9761-2377DB5A3BE6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87B5617-09EA-4E35-9F19-B0316FC475E3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AB0181-6BA3-4517-8AA8-5218B10551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1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82C0-12FA-481D-9761-2377DB5A3BE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0181-6BA3-4517-8AA8-5218B10551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EE871F-5984-43D8-8F95-87CFC21346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384" y="724702"/>
            <a:ext cx="8143875" cy="6210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2F8BE95-8949-4823-AE2C-9D35DC293302}"/>
              </a:ext>
            </a:extLst>
          </p:cNvPr>
          <p:cNvSpPr/>
          <p:nvPr userDrawn="1"/>
        </p:nvSpPr>
        <p:spPr>
          <a:xfrm>
            <a:off x="0" y="5868454"/>
            <a:ext cx="12192000" cy="989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667FFC-CD9E-4027-8BF7-36584688985F}"/>
              </a:ext>
            </a:extLst>
          </p:cNvPr>
          <p:cNvSpPr/>
          <p:nvPr userDrawn="1"/>
        </p:nvSpPr>
        <p:spPr>
          <a:xfrm>
            <a:off x="0" y="5861924"/>
            <a:ext cx="12192000" cy="45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386F0BE-4487-4F92-BCC2-917499302396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3182C0-12FA-481D-9761-2377DB5A3BE6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83E1C2B-FAFF-4A83-9BA1-865E357434A0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AB0181-6BA3-4517-8AA8-5218B105515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4" descr="http://www.frontrangesystems.com/Themes/FrontRangeSystems/Content/Images/logo.png">
            <a:extLst>
              <a:ext uri="{FF2B5EF4-FFF2-40B4-BE49-F238E27FC236}">
                <a16:creationId xmlns:a16="http://schemas.microsoft.com/office/drawing/2014/main" id="{4B8B66FA-3C1C-40A2-81C5-FEC5DDE3E1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204" y="6065094"/>
            <a:ext cx="37433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34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82C0-12FA-481D-9761-2377DB5A3BE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0181-6BA3-4517-8AA8-5218B105515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D54C55-8DF6-4CAD-954B-67A2F12BC2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384" y="724702"/>
            <a:ext cx="8143875" cy="6210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38F114-2620-44B9-B3C4-F31670BD7F7C}"/>
              </a:ext>
            </a:extLst>
          </p:cNvPr>
          <p:cNvSpPr/>
          <p:nvPr userDrawn="1"/>
        </p:nvSpPr>
        <p:spPr>
          <a:xfrm>
            <a:off x="0" y="5868454"/>
            <a:ext cx="12192000" cy="989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http://www.frontrangesystems.com/Themes/FrontRangeSystems/Content/Images/logo.png">
            <a:extLst>
              <a:ext uri="{FF2B5EF4-FFF2-40B4-BE49-F238E27FC236}">
                <a16:creationId xmlns:a16="http://schemas.microsoft.com/office/drawing/2014/main" id="{36C5E556-390D-466E-AAB5-F7E31B1D83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204" y="6065094"/>
            <a:ext cx="37433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4029AFF-55C3-4BA0-B170-960881EBE4C0}"/>
              </a:ext>
            </a:extLst>
          </p:cNvPr>
          <p:cNvSpPr/>
          <p:nvPr userDrawn="1"/>
        </p:nvSpPr>
        <p:spPr>
          <a:xfrm>
            <a:off x="0" y="5861924"/>
            <a:ext cx="12192000" cy="45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FC8087F-72AD-4EA3-8128-ABDC06D22738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3182C0-12FA-481D-9761-2377DB5A3BE6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DCDC755-2F86-482F-A905-2970DF5F1076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AB0181-6BA3-4517-8AA8-5218B10551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7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82C0-12FA-481D-9761-2377DB5A3BE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0181-6BA3-4517-8AA8-5218B105515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062D8D-F9B6-4394-895C-9881C39437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384" y="724702"/>
            <a:ext cx="8143875" cy="62103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7D60B7F-C816-4E17-89E3-1071002AAB35}"/>
              </a:ext>
            </a:extLst>
          </p:cNvPr>
          <p:cNvSpPr/>
          <p:nvPr userDrawn="1"/>
        </p:nvSpPr>
        <p:spPr>
          <a:xfrm>
            <a:off x="0" y="5868454"/>
            <a:ext cx="12192000" cy="989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http://www.frontrangesystems.com/Themes/FrontRangeSystems/Content/Images/logo.png">
            <a:extLst>
              <a:ext uri="{FF2B5EF4-FFF2-40B4-BE49-F238E27FC236}">
                <a16:creationId xmlns:a16="http://schemas.microsoft.com/office/drawing/2014/main" id="{DC33D483-9191-4768-88EB-E7EE2AD530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204" y="6065094"/>
            <a:ext cx="37433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03CEB3E-AD28-4F6C-BEB0-D4A3EE64887A}"/>
              </a:ext>
            </a:extLst>
          </p:cNvPr>
          <p:cNvSpPr/>
          <p:nvPr userDrawn="1"/>
        </p:nvSpPr>
        <p:spPr>
          <a:xfrm>
            <a:off x="0" y="5861924"/>
            <a:ext cx="12192000" cy="45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EE1A7132-A0D2-4E38-9B13-4619248C2D23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3182C0-12FA-481D-9761-2377DB5A3BE6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6441BB2-7BC1-4D46-8FF1-6C73EA452B9C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AB0181-6BA3-4517-8AA8-5218B10551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6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82C0-12FA-481D-9761-2377DB5A3BE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0181-6BA3-4517-8AA8-5218B105515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78952E-23EF-4BAC-BABA-5E49E63FDA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384" y="724702"/>
            <a:ext cx="8143875" cy="6210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F0D559-66F5-4D8D-B197-CE681238879E}"/>
              </a:ext>
            </a:extLst>
          </p:cNvPr>
          <p:cNvSpPr/>
          <p:nvPr userDrawn="1"/>
        </p:nvSpPr>
        <p:spPr>
          <a:xfrm>
            <a:off x="0" y="5868454"/>
            <a:ext cx="12192000" cy="989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 descr="http://www.frontrangesystems.com/Themes/FrontRangeSystems/Content/Images/logo.png">
            <a:extLst>
              <a:ext uri="{FF2B5EF4-FFF2-40B4-BE49-F238E27FC236}">
                <a16:creationId xmlns:a16="http://schemas.microsoft.com/office/drawing/2014/main" id="{283F9ABA-ACEB-4CF3-AEBE-01765E4CDF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204" y="6065094"/>
            <a:ext cx="37433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10E9987-360E-40A5-861F-B26732629952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3182C0-12FA-481D-9761-2377DB5A3BE6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B34C195-1609-4585-93F5-A7C3E3937C27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AB0181-6BA3-4517-8AA8-5218B10551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863E39-DDBD-4694-8BCC-1B53D482E6D9}"/>
              </a:ext>
            </a:extLst>
          </p:cNvPr>
          <p:cNvSpPr/>
          <p:nvPr userDrawn="1"/>
        </p:nvSpPr>
        <p:spPr>
          <a:xfrm>
            <a:off x="0" y="5861924"/>
            <a:ext cx="12192000" cy="45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3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792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82C0-12FA-481D-9761-2377DB5A3BE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0181-6BA3-4517-8AA8-5218B105515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A2CE32-74DB-4B24-89B7-8C66293990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384" y="724702"/>
            <a:ext cx="8143875" cy="6210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A1E237-443F-498A-91A7-25DC23D898DF}"/>
              </a:ext>
            </a:extLst>
          </p:cNvPr>
          <p:cNvSpPr/>
          <p:nvPr userDrawn="1"/>
        </p:nvSpPr>
        <p:spPr>
          <a:xfrm>
            <a:off x="0" y="5868454"/>
            <a:ext cx="12192000" cy="989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http://www.frontrangesystems.com/Themes/FrontRangeSystems/Content/Images/logo.png">
            <a:extLst>
              <a:ext uri="{FF2B5EF4-FFF2-40B4-BE49-F238E27FC236}">
                <a16:creationId xmlns:a16="http://schemas.microsoft.com/office/drawing/2014/main" id="{E20E112F-D8EF-4D3A-8F06-5BBE47155D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204" y="6065094"/>
            <a:ext cx="37433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EAF9CA5-1598-48C8-A6B6-4B183FD2D202}"/>
              </a:ext>
            </a:extLst>
          </p:cNvPr>
          <p:cNvSpPr/>
          <p:nvPr userDrawn="1"/>
        </p:nvSpPr>
        <p:spPr>
          <a:xfrm>
            <a:off x="0" y="5861924"/>
            <a:ext cx="12192000" cy="45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886C41BC-F5ED-43D8-8574-EF9F1C83F90A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3182C0-12FA-481D-9761-2377DB5A3BE6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5BB4141-46B0-443D-906F-C522569C358B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AB0181-6BA3-4517-8AA8-5218B10551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2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82C0-12FA-481D-9761-2377DB5A3BE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B0181-6BA3-4517-8AA8-5218B105515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E603EF-CB43-4D79-BA83-C6C1BAB4CB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384" y="724702"/>
            <a:ext cx="8143875" cy="6210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8862DFD-9C9B-41D1-8A95-F13386B4C394}"/>
              </a:ext>
            </a:extLst>
          </p:cNvPr>
          <p:cNvSpPr/>
          <p:nvPr userDrawn="1"/>
        </p:nvSpPr>
        <p:spPr>
          <a:xfrm>
            <a:off x="0" y="5868454"/>
            <a:ext cx="12192000" cy="989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http://www.frontrangesystems.com/Themes/FrontRangeSystems/Content/Images/logo.png">
            <a:extLst>
              <a:ext uri="{FF2B5EF4-FFF2-40B4-BE49-F238E27FC236}">
                <a16:creationId xmlns:a16="http://schemas.microsoft.com/office/drawing/2014/main" id="{B4903A24-5303-46A4-969D-898E8D5797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204" y="6065094"/>
            <a:ext cx="37433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C1D1B5-5444-45BC-AB4D-746A18D74062}"/>
              </a:ext>
            </a:extLst>
          </p:cNvPr>
          <p:cNvSpPr/>
          <p:nvPr userDrawn="1"/>
        </p:nvSpPr>
        <p:spPr>
          <a:xfrm>
            <a:off x="0" y="5861924"/>
            <a:ext cx="12192000" cy="45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A905069-DEF3-4FC7-9364-B23D1D6F182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3182C0-12FA-481D-9761-2377DB5A3BE6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1BB84C2-4DEC-42F6-81DA-A5ECB7B6640F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AB0181-6BA3-4517-8AA8-5218B10551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0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182C0-12FA-481D-9761-2377DB5A3BE6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B0181-6BA3-4517-8AA8-5218B10551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ACAE41-757D-4C2D-B526-3A1BC44A6B2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384" y="724702"/>
            <a:ext cx="8143875" cy="6210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72869E0-BB95-4477-A075-45C172A0AA6B}"/>
              </a:ext>
            </a:extLst>
          </p:cNvPr>
          <p:cNvSpPr/>
          <p:nvPr userDrawn="1"/>
        </p:nvSpPr>
        <p:spPr>
          <a:xfrm>
            <a:off x="0" y="5868454"/>
            <a:ext cx="12192000" cy="989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http://www.frontrangesystems.com/Themes/FrontRangeSystems/Content/Images/logo.png">
            <a:extLst>
              <a:ext uri="{FF2B5EF4-FFF2-40B4-BE49-F238E27FC236}">
                <a16:creationId xmlns:a16="http://schemas.microsoft.com/office/drawing/2014/main" id="{91FE2A8D-CBCB-4626-B5BA-64C2448FAC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204" y="6065094"/>
            <a:ext cx="37433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5917996-AFF2-40EA-855D-AA3B8FF8A8D6}"/>
              </a:ext>
            </a:extLst>
          </p:cNvPr>
          <p:cNvSpPr/>
          <p:nvPr userDrawn="1"/>
        </p:nvSpPr>
        <p:spPr>
          <a:xfrm>
            <a:off x="0" y="5861924"/>
            <a:ext cx="12192000" cy="45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devexpress.com/Subscriptions/DXperience.xml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E9F963-6EDD-431B-ADCF-DB59E3DCB0EC}"/>
              </a:ext>
            </a:extLst>
          </p:cNvPr>
          <p:cNvSpPr/>
          <p:nvPr/>
        </p:nvSpPr>
        <p:spPr>
          <a:xfrm>
            <a:off x="0" y="0"/>
            <a:ext cx="12278089" cy="69312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CHRISW~1\AppData\Local\Temp\SNAGHTML16d0cd3d.PNG">
            <a:extLst>
              <a:ext uri="{FF2B5EF4-FFF2-40B4-BE49-F238E27FC236}">
                <a16:creationId xmlns:a16="http://schemas.microsoft.com/office/drawing/2014/main" id="{775D6F64-59D4-4985-B39D-662BF4C8E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714" y="356601"/>
            <a:ext cx="2975961" cy="148983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1207" y="1175907"/>
            <a:ext cx="8400300" cy="8309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Denver Dev Day – May 4, 2018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374" y="1995213"/>
            <a:ext cx="3533260" cy="1299688"/>
          </a:xfrm>
          <a:prstGeom prst="rect">
            <a:avLst/>
          </a:prstGeom>
        </p:spPr>
      </p:pic>
      <p:pic>
        <p:nvPicPr>
          <p:cNvPr id="12" name="Picture 11" descr="C:\CAW\DVSUG\WebSiteInfo\Images\Oz-Code.png">
            <a:extLst>
              <a:ext uri="{FF2B5EF4-FFF2-40B4-BE49-F238E27FC236}">
                <a16:creationId xmlns:a16="http://schemas.microsoft.com/office/drawing/2014/main" id="{E414DF51-3FB0-4864-820D-2486B6314EC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953" y="4965200"/>
            <a:ext cx="2170355" cy="409653"/>
          </a:xfrm>
          <a:prstGeom prst="rect">
            <a:avLst/>
          </a:prstGeom>
          <a:noFill/>
          <a:ln>
            <a:solidFill>
              <a:srgbClr val="FADB00"/>
            </a:solidFill>
          </a:ln>
        </p:spPr>
      </p:pic>
      <p:pic>
        <p:nvPicPr>
          <p:cNvPr id="13" name="Picture 12" descr="DevExpress">
            <a:hlinkClick r:id="rId6"/>
            <a:extLst>
              <a:ext uri="{FF2B5EF4-FFF2-40B4-BE49-F238E27FC236}">
                <a16:creationId xmlns:a16="http://schemas.microsoft.com/office/drawing/2014/main" id="{CE4F91CA-4C3E-4C31-B363-3CDEE0303FCE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954" y="4260081"/>
            <a:ext cx="2201885" cy="449444"/>
          </a:xfrm>
          <a:prstGeom prst="rect">
            <a:avLst/>
          </a:prstGeom>
          <a:noFill/>
          <a:ln>
            <a:solidFill>
              <a:srgbClr val="F4811C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50A9B1-B394-4348-924E-F1BD306EB1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09954" y="3569367"/>
            <a:ext cx="2201887" cy="4472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A91AD6-2735-4D72-8B18-1DDA8293B3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6504" y="3585886"/>
            <a:ext cx="2071779" cy="4638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22FF5B-C379-4E2D-AE79-7924D0CBA8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4523" y="4253958"/>
            <a:ext cx="2121679" cy="455567"/>
          </a:xfrm>
          <a:prstGeom prst="rect">
            <a:avLst/>
          </a:prstGeom>
        </p:spPr>
      </p:pic>
      <p:pic>
        <p:nvPicPr>
          <p:cNvPr id="1032" name="Picture 8" descr="C:\Users\CHRISW~1\AppData\Local\Temp\SNAGHTML9d79e7.PNG">
            <a:extLst>
              <a:ext uri="{FF2B5EF4-FFF2-40B4-BE49-F238E27FC236}">
                <a16:creationId xmlns:a16="http://schemas.microsoft.com/office/drawing/2014/main" id="{9D16944B-DAF7-4668-AE4C-F9CEFA044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194" y="2369687"/>
            <a:ext cx="2816367" cy="65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CHRISW~1\AppData\Local\Temp\SNAGHTMLa746ef.PNG">
            <a:extLst>
              <a:ext uri="{FF2B5EF4-FFF2-40B4-BE49-F238E27FC236}">
                <a16:creationId xmlns:a16="http://schemas.microsoft.com/office/drawing/2014/main" id="{BF10F573-AD88-4E10-B284-DAF42DF4A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407" y="2065942"/>
            <a:ext cx="14859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C:\Users\CHRISW~1\AppData\Local\Temp\SNAGHTMLaf2ab6.PNG">
            <a:extLst>
              <a:ext uri="{FF2B5EF4-FFF2-40B4-BE49-F238E27FC236}">
                <a16:creationId xmlns:a16="http://schemas.microsoft.com/office/drawing/2014/main" id="{9572C5CD-52E9-41B5-B8ED-8D60B532E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161" y="3532891"/>
            <a:ext cx="217467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D0C0B47-78C6-4542-9C31-AE563D46DFA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6540" y="4248307"/>
            <a:ext cx="2491872" cy="4364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AC13D78-5F98-4C06-B17F-0EB2DBF61829}"/>
              </a:ext>
            </a:extLst>
          </p:cNvPr>
          <p:cNvSpPr txBox="1"/>
          <p:nvPr/>
        </p:nvSpPr>
        <p:spPr>
          <a:xfrm>
            <a:off x="360854" y="5630887"/>
            <a:ext cx="11111033" cy="995016"/>
          </a:xfrm>
          <a:prstGeom prst="rect">
            <a:avLst/>
          </a:prstGeom>
          <a:solidFill>
            <a:srgbClr val="004E85"/>
          </a:solidFill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933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please complete your Microsoft Developer Community Survey:  https://aka.ms/denverdevday18</a:t>
            </a:r>
          </a:p>
        </p:txBody>
      </p:sp>
      <p:pic>
        <p:nvPicPr>
          <p:cNvPr id="1056" name="Picture 32" descr="C:\Users\CHRISW~1\AppData\Local\Temp\SNAGHTMLd01cea.PNG">
            <a:extLst>
              <a:ext uri="{FF2B5EF4-FFF2-40B4-BE49-F238E27FC236}">
                <a16:creationId xmlns:a16="http://schemas.microsoft.com/office/drawing/2014/main" id="{DFBF5C85-93BC-47F4-98E1-7D9B49205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13" y="4918242"/>
            <a:ext cx="2455899" cy="3574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97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384" y="724702"/>
            <a:ext cx="8143875" cy="6210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293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27222"/>
                </a:solidFill>
              </a:rPr>
              <a:t>UWP and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43200"/>
            <a:ext cx="9144000" cy="2514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F2F2F"/>
                </a:solidFill>
              </a:rPr>
              <a:t>Converting to, and Building Universal Windows Platform Apps</a:t>
            </a:r>
          </a:p>
          <a:p>
            <a:endParaRPr lang="en-US" dirty="0">
              <a:solidFill>
                <a:srgbClr val="2F2F2F"/>
              </a:solidFill>
            </a:endParaRPr>
          </a:p>
          <a:p>
            <a:r>
              <a:rPr lang="en-US" dirty="0">
                <a:solidFill>
                  <a:srgbClr val="2F2F2F"/>
                </a:solidFill>
              </a:rPr>
              <a:t>Matt Dixon</a:t>
            </a:r>
          </a:p>
          <a:p>
            <a:r>
              <a:rPr lang="en-US" sz="1600" dirty="0">
                <a:solidFill>
                  <a:srgbClr val="F27222"/>
                </a:solidFill>
              </a:rPr>
              <a:t>Managing Director/Founder/Mountain Biker/Hockey Dad</a:t>
            </a:r>
          </a:p>
          <a:p>
            <a:r>
              <a:rPr lang="en-US" dirty="0">
                <a:solidFill>
                  <a:srgbClr val="2F2F2F"/>
                </a:solidFill>
              </a:rPr>
              <a:t>Front Range 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868454"/>
            <a:ext cx="12192000" cy="989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http://www.frontrangesystems.com/Themes/FrontRangeSystems/Content/Images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204" y="6065094"/>
            <a:ext cx="37433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861924"/>
            <a:ext cx="12192000" cy="45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3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384" y="724702"/>
            <a:ext cx="8143875" cy="6210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27222"/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rgbClr val="2F2F2F"/>
                </a:solidFill>
              </a:rPr>
              <a:t>In this session you will learn:</a:t>
            </a:r>
          </a:p>
          <a:p>
            <a:pPr lvl="0">
              <a:buBlip>
                <a:blip r:embed="rId5"/>
              </a:buBlip>
            </a:pPr>
            <a:r>
              <a:rPr lang="en-US" dirty="0">
                <a:solidFill>
                  <a:srgbClr val="2F2F2F"/>
                </a:solidFill>
              </a:rPr>
              <a:t>The Basics of UWP</a:t>
            </a:r>
          </a:p>
          <a:p>
            <a:pPr lvl="0">
              <a:buBlip>
                <a:blip r:embed="rId5"/>
              </a:buBlip>
            </a:pPr>
            <a:r>
              <a:rPr lang="en-US" dirty="0">
                <a:solidFill>
                  <a:srgbClr val="2F2F2F"/>
                </a:solidFill>
              </a:rPr>
              <a:t>Converting an Existing app to UWP</a:t>
            </a:r>
          </a:p>
          <a:p>
            <a:pPr lvl="0">
              <a:buBlip>
                <a:blip r:embed="rId5"/>
              </a:buBlip>
            </a:pPr>
            <a:r>
              <a:rPr lang="en-US" dirty="0">
                <a:solidFill>
                  <a:srgbClr val="2F2F2F"/>
                </a:solidFill>
              </a:rPr>
              <a:t>How to Create a new UWP app</a:t>
            </a:r>
          </a:p>
          <a:p>
            <a:pPr lvl="0">
              <a:buBlip>
                <a:blip r:embed="rId5"/>
              </a:buBlip>
            </a:pPr>
            <a:r>
              <a:rPr lang="en-US" dirty="0">
                <a:solidFill>
                  <a:srgbClr val="2F2F2F"/>
                </a:solidFill>
              </a:rPr>
              <a:t>Native Windows API calls</a:t>
            </a:r>
          </a:p>
          <a:p>
            <a:pPr lvl="0">
              <a:buBlip>
                <a:blip r:embed="rId5"/>
              </a:buBlip>
            </a:pPr>
            <a:r>
              <a:rPr lang="en-US" dirty="0">
                <a:solidFill>
                  <a:srgbClr val="2F2F2F"/>
                </a:solidFill>
              </a:rPr>
              <a:t>Fluent Design</a:t>
            </a:r>
          </a:p>
          <a:p>
            <a:pPr lvl="0">
              <a:buBlip>
                <a:blip r:embed="rId5"/>
              </a:buBlip>
            </a:pPr>
            <a:r>
              <a:rPr lang="en-US" dirty="0">
                <a:solidFill>
                  <a:srgbClr val="2F2F2F"/>
                </a:solidFill>
              </a:rPr>
              <a:t>References</a:t>
            </a:r>
          </a:p>
          <a:p>
            <a:pPr lvl="0">
              <a:buBlip>
                <a:blip r:embed="rId5"/>
              </a:buBlip>
            </a:pPr>
            <a:endParaRPr lang="en-US" dirty="0">
              <a:solidFill>
                <a:srgbClr val="2F2F2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5868454"/>
            <a:ext cx="12192000" cy="989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http://www.frontrangesystems.com/Themes/FrontRangeSystems/Content/Images/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204" y="6065094"/>
            <a:ext cx="37433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0" y="5861924"/>
            <a:ext cx="12192000" cy="45720"/>
          </a:xfrm>
          <a:prstGeom prst="rect">
            <a:avLst/>
          </a:prstGeom>
          <a:solidFill>
            <a:srgbClr val="F2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6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50F000C-24D1-4F80-95F2-4BCEE5DD000A}"/>
              </a:ext>
            </a:extLst>
          </p:cNvPr>
          <p:cNvSpPr/>
          <p:nvPr/>
        </p:nvSpPr>
        <p:spPr>
          <a:xfrm>
            <a:off x="-104702" y="-76782"/>
            <a:ext cx="12445612" cy="7029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https://docs.microsoft.com/en-us/windows/uwp/get-started/images/universalapps-overview.png">
            <a:extLst>
              <a:ext uri="{FF2B5EF4-FFF2-40B4-BE49-F238E27FC236}">
                <a16:creationId xmlns:a16="http://schemas.microsoft.com/office/drawing/2014/main" id="{40F10954-32B8-447F-92A3-71D663EBF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" y="776742"/>
            <a:ext cx="12184522" cy="507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5AA1"/>
                </a:solidFill>
              </a:rPr>
              <a:t>UWP Basics</a:t>
            </a:r>
          </a:p>
        </p:txBody>
      </p:sp>
    </p:spTree>
    <p:extLst>
      <p:ext uri="{BB962C8B-B14F-4D97-AF65-F5344CB8AC3E}">
        <p14:creationId xmlns:p14="http://schemas.microsoft.com/office/powerpoint/2010/main" val="44696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1E085BE-C6E3-40EA-9DB9-BA8659F4687C}"/>
              </a:ext>
            </a:extLst>
          </p:cNvPr>
          <p:cNvSpPr/>
          <p:nvPr/>
        </p:nvSpPr>
        <p:spPr>
          <a:xfrm>
            <a:off x="-139021" y="-139603"/>
            <a:ext cx="12452010" cy="7126736"/>
          </a:xfrm>
          <a:prstGeom prst="rect">
            <a:avLst/>
          </a:prstGeom>
          <a:solidFill>
            <a:srgbClr val="3B393A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27222"/>
                </a:solidFill>
              </a:rPr>
              <a:t>Package app for UWP</a:t>
            </a:r>
          </a:p>
        </p:txBody>
      </p:sp>
      <p:pic>
        <p:nvPicPr>
          <p:cNvPr id="4098" name="Picture 2" descr="https://shipcdn.com/Images/International_Shipping/International_Package_Shipping_to_Mexico.gif">
            <a:extLst>
              <a:ext uri="{FF2B5EF4-FFF2-40B4-BE49-F238E27FC236}">
                <a16:creationId xmlns:a16="http://schemas.microsoft.com/office/drawing/2014/main" id="{5D0C6B5F-2983-44DE-9645-D3EF80B81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476733"/>
            <a:ext cx="12189369" cy="400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18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7C0E717-B757-49E4-90E0-446E9B33E332}"/>
              </a:ext>
            </a:extLst>
          </p:cNvPr>
          <p:cNvSpPr/>
          <p:nvPr/>
        </p:nvSpPr>
        <p:spPr>
          <a:xfrm>
            <a:off x="-81435" y="-191954"/>
            <a:ext cx="12354870" cy="7049954"/>
          </a:xfrm>
          <a:prstGeom prst="rect">
            <a:avLst/>
          </a:prstGeom>
          <a:solidFill>
            <a:srgbClr val="1C3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https://i2.wp.com/digiday.com/wp-content/uploads/2015/11/Bob-Ross-Featured.jpg?resize=1440%2C440&amp;ssl=1">
            <a:extLst>
              <a:ext uri="{FF2B5EF4-FFF2-40B4-BE49-F238E27FC236}">
                <a16:creationId xmlns:a16="http://schemas.microsoft.com/office/drawing/2014/main" id="{A2652BF5-2FBA-421F-95DC-B135218AA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5275"/>
            <a:ext cx="12192000" cy="372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27222"/>
                </a:solidFill>
              </a:rPr>
              <a:t>Create a new UWP app</a:t>
            </a:r>
          </a:p>
        </p:txBody>
      </p:sp>
    </p:spTree>
    <p:extLst>
      <p:ext uri="{BB962C8B-B14F-4D97-AF65-F5344CB8AC3E}">
        <p14:creationId xmlns:p14="http://schemas.microsoft.com/office/powerpoint/2010/main" val="241198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akamai.com/us/en/multimedia/images/video/akamai-api-video-thumbnail.jpg?imwidth=1366">
            <a:extLst>
              <a:ext uri="{FF2B5EF4-FFF2-40B4-BE49-F238E27FC236}">
                <a16:creationId xmlns:a16="http://schemas.microsoft.com/office/drawing/2014/main" id="{54E3DE38-A3F7-4541-89E1-8AEB671B1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Native API calls</a:t>
            </a:r>
          </a:p>
        </p:txBody>
      </p:sp>
    </p:spTree>
    <p:extLst>
      <p:ext uri="{BB962C8B-B14F-4D97-AF65-F5344CB8AC3E}">
        <p14:creationId xmlns:p14="http://schemas.microsoft.com/office/powerpoint/2010/main" val="2675549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915C5F-8FFB-492E-996D-1FC67FA956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3"/>
            <a:ext cx="12192000" cy="6853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53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Fluent Design</a:t>
            </a:r>
          </a:p>
        </p:txBody>
      </p:sp>
    </p:spTree>
    <p:extLst>
      <p:ext uri="{BB962C8B-B14F-4D97-AF65-F5344CB8AC3E}">
        <p14:creationId xmlns:p14="http://schemas.microsoft.com/office/powerpoint/2010/main" val="72519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76F20FC-5C51-4A6C-8304-E28E5756A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89231" y="-1482985"/>
            <a:ext cx="24040149" cy="98239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693F5E-5BE7-406E-8A6D-7FE9845A6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38798"/>
            <a:ext cx="10515600" cy="13255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A39084"/>
                </a:solidFill>
                <a:hlinkClick r:id="rId4"/>
              </a:rPr>
              <a:t>http://bit.ly/frs-uwp</a:t>
            </a:r>
            <a:r>
              <a:rPr lang="en-US" dirty="0">
                <a:solidFill>
                  <a:srgbClr val="A39084"/>
                </a:solidFill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04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1128</TotalTime>
  <Words>128</Words>
  <Application>Microsoft Office PowerPoint</Application>
  <PresentationFormat>Widescreen</PresentationFormat>
  <Paragraphs>37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 Light</vt:lpstr>
      <vt:lpstr>Office Theme</vt:lpstr>
      <vt:lpstr>PowerPoint Presentation</vt:lpstr>
      <vt:lpstr>UWP and You</vt:lpstr>
      <vt:lpstr>Overview</vt:lpstr>
      <vt:lpstr>UWP Basics</vt:lpstr>
      <vt:lpstr>Package app for UWP</vt:lpstr>
      <vt:lpstr>Create a new UWP app</vt:lpstr>
      <vt:lpstr>Native API calls</vt:lpstr>
      <vt:lpstr>Fluent Design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MVC, Dependency Injection, and Unit Testing, Oh My</dc:title>
  <dc:creator>Matt Dixon</dc:creator>
  <cp:lastModifiedBy>Matt Dixon</cp:lastModifiedBy>
  <cp:revision>36</cp:revision>
  <dcterms:created xsi:type="dcterms:W3CDTF">2014-04-28T17:09:33Z</dcterms:created>
  <dcterms:modified xsi:type="dcterms:W3CDTF">2018-05-04T01:21:20Z</dcterms:modified>
</cp:coreProperties>
</file>