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E68A-6384-4B45-A8F0-721F6F7D3FA8}" type="datetimeFigureOut">
              <a:rPr lang="en-US" smtClean="0"/>
              <a:t>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21FB-9821-D242-A42F-A702AE7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Mockups (draft)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" y="1222856"/>
            <a:ext cx="2918006" cy="4377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48" y="1222856"/>
            <a:ext cx="2918006" cy="4377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54" y="1222856"/>
            <a:ext cx="2912596" cy="43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5766" y="381884"/>
            <a:ext cx="368652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This is the screen where the user uploads the word/phrases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tabs at the bottom will represent whatever other features we have. The other tabs right now come from Aurora so don’t mind them.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user can tap on Cloud button on top right to access the cloud generated. This can be shown using a </a:t>
            </a:r>
            <a:r>
              <a:rPr lang="en-US" dirty="0" err="1" smtClean="0"/>
              <a:t>webview</a:t>
            </a:r>
            <a:r>
              <a:rPr lang="en-US" dirty="0" smtClean="0"/>
              <a:t> of the page.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the user taps on the input </a:t>
            </a:r>
            <a:r>
              <a:rPr lang="en-US" dirty="0" err="1" smtClean="0"/>
              <a:t>textfield</a:t>
            </a:r>
            <a:r>
              <a:rPr lang="en-US" dirty="0" smtClean="0"/>
              <a:t>, a keyboard (black) appears, and the entire view (except the tab bar) shifts up to accommodate the keyboard.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will be a “send” button to the right of the </a:t>
            </a:r>
            <a:r>
              <a:rPr lang="en-US" dirty="0" err="1" smtClean="0"/>
              <a:t>textfield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his/her own input history or the entire audience’s history on the table.</a:t>
            </a:r>
          </a:p>
        </p:txBody>
      </p:sp>
    </p:spTree>
    <p:extLst>
      <p:ext uri="{BB962C8B-B14F-4D97-AF65-F5344CB8AC3E}">
        <p14:creationId xmlns:p14="http://schemas.microsoft.com/office/powerpoint/2010/main" val="210750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Screen Mockups (draft)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Mockups (draft)</dc:title>
  <dc:creator>Andy Liang</dc:creator>
  <cp:lastModifiedBy>Andy Liang</cp:lastModifiedBy>
  <cp:revision>2</cp:revision>
  <dcterms:created xsi:type="dcterms:W3CDTF">2011-02-20T05:11:49Z</dcterms:created>
  <dcterms:modified xsi:type="dcterms:W3CDTF">2011-02-20T05:32:59Z</dcterms:modified>
</cp:coreProperties>
</file>