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57" r:id="rId4"/>
    <p:sldId id="258" r:id="rId5"/>
    <p:sldId id="260" r:id="rId6"/>
    <p:sldId id="27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98873-1BB4-40BB-AFE9-C9A3E5C3ED7C}" v="48" dt="2019-11-28T23:24:1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807" autoAdjust="0"/>
  </p:normalViewPr>
  <p:slideViewPr>
    <p:cSldViewPr>
      <p:cViewPr varScale="1">
        <p:scale>
          <a:sx n="81" d="100"/>
          <a:sy n="81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ís Eccel" userId="39dbc64abcec74cc" providerId="LiveId" clId="{5EC98873-1BB4-40BB-AFE9-C9A3E5C3ED7C}"/>
    <pc:docChg chg="undo custSel mod addSld delSld modSld">
      <pc:chgData name="Pedro Luís Eccel" userId="39dbc64abcec74cc" providerId="LiveId" clId="{5EC98873-1BB4-40BB-AFE9-C9A3E5C3ED7C}" dt="2019-11-28T23:26:36.287" v="918" actId="47"/>
      <pc:docMkLst>
        <pc:docMk/>
      </pc:docMkLst>
      <pc:sldChg chg="addSp delSp modSp mod setBg">
        <pc:chgData name="Pedro Luís Eccel" userId="39dbc64abcec74cc" providerId="LiveId" clId="{5EC98873-1BB4-40BB-AFE9-C9A3E5C3ED7C}" dt="2019-11-28T22:39:37.181" v="178" actId="14100"/>
        <pc:sldMkLst>
          <pc:docMk/>
          <pc:sldMk cId="0" sldId="256"/>
        </pc:sldMkLst>
        <pc:spChg chg="del">
          <ac:chgData name="Pedro Luís Eccel" userId="39dbc64abcec74cc" providerId="LiveId" clId="{5EC98873-1BB4-40BB-AFE9-C9A3E5C3ED7C}" dt="2019-11-28T22:36:10.435" v="7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dro Luís Eccel" userId="39dbc64abcec74cc" providerId="LiveId" clId="{5EC98873-1BB4-40BB-AFE9-C9A3E5C3ED7C}" dt="2019-11-28T22:36:21.431" v="84" actId="6549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2:36:17.008" v="81" actId="478"/>
          <ac:spMkLst>
            <pc:docMk/>
            <pc:sldMk cId="0" sldId="256"/>
            <ac:spMk id="7" creationId="{D1E160A4-55DD-46AB-B3E1-5DCD8DB31297}"/>
          </ac:spMkLst>
        </pc:spChg>
        <pc:spChg chg="mod ord">
          <ac:chgData name="Pedro Luís Eccel" userId="39dbc64abcec74cc" providerId="LiveId" clId="{5EC98873-1BB4-40BB-AFE9-C9A3E5C3ED7C}" dt="2019-11-28T22:38:28.928" v="170" actId="20577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Pedro Luís Eccel" userId="39dbc64abcec74cc" providerId="LiveId" clId="{5EC98873-1BB4-40BB-AFE9-C9A3E5C3ED7C}" dt="2019-11-28T22:36:15.387" v="80"/>
          <ac:spMkLst>
            <pc:docMk/>
            <pc:sldMk cId="0" sldId="256"/>
            <ac:spMk id="10" creationId="{6C3C6A57-4C90-4509-8382-49FF4924EB33}"/>
          </ac:spMkLst>
        </pc:spChg>
        <pc:spChg chg="add del">
          <ac:chgData name="Pedro Luís Eccel" userId="39dbc64abcec74cc" providerId="LiveId" clId="{5EC98873-1BB4-40BB-AFE9-C9A3E5C3ED7C}" dt="2019-11-28T22:36:18.864" v="83"/>
          <ac:spMkLst>
            <pc:docMk/>
            <pc:sldMk cId="0" sldId="256"/>
            <ac:spMk id="11" creationId="{3B3DADF0-4DD2-465F-AD90-C1A1CD41B04C}"/>
          </ac:spMkLst>
        </pc:spChg>
        <pc:spChg chg="add mod">
          <ac:chgData name="Pedro Luís Eccel" userId="39dbc64abcec74cc" providerId="LiveId" clId="{5EC98873-1BB4-40BB-AFE9-C9A3E5C3ED7C}" dt="2019-11-28T22:38:35.756" v="171" actId="14100"/>
          <ac:spMkLst>
            <pc:docMk/>
            <pc:sldMk cId="0" sldId="256"/>
            <ac:spMk id="12" creationId="{7971EBF9-7EFA-4585-9A3F-140B559463BF}"/>
          </ac:spMkLst>
        </pc:spChg>
        <pc:spChg chg="add del">
          <ac:chgData name="Pedro Luís Eccel" userId="39dbc64abcec74cc" providerId="LiveId" clId="{5EC98873-1BB4-40BB-AFE9-C9A3E5C3ED7C}" dt="2019-11-28T22:38:06.048" v="162" actId="26606"/>
          <ac:spMkLst>
            <pc:docMk/>
            <pc:sldMk cId="0" sldId="256"/>
            <ac:spMk id="17" creationId="{2D6CE9D5-28BB-4329-B5E2-B06131F27F5B}"/>
          </ac:spMkLst>
        </pc:spChg>
        <pc:spChg chg="add del">
          <ac:chgData name="Pedro Luís Eccel" userId="39dbc64abcec74cc" providerId="LiveId" clId="{5EC98873-1BB4-40BB-AFE9-C9A3E5C3ED7C}" dt="2019-11-28T22:38:06.048" v="162" actId="26606"/>
          <ac:spMkLst>
            <pc:docMk/>
            <pc:sldMk cId="0" sldId="256"/>
            <ac:spMk id="18" creationId="{8D9F7D40-5D59-4F59-A331-D8F7710AC903}"/>
          </ac:spMkLst>
        </pc:spChg>
        <pc:spChg chg="add del">
          <ac:chgData name="Pedro Luís Eccel" userId="39dbc64abcec74cc" providerId="LiveId" clId="{5EC98873-1BB4-40BB-AFE9-C9A3E5C3ED7C}" dt="2019-11-28T22:38:06.048" v="162" actId="26606"/>
          <ac:spMkLst>
            <pc:docMk/>
            <pc:sldMk cId="0" sldId="256"/>
            <ac:spMk id="19" creationId="{E2B1BC2F-AEBF-4990-A7F9-197AAF28BC7A}"/>
          </ac:spMkLst>
        </pc:spChg>
        <pc:spChg chg="add del">
          <ac:chgData name="Pedro Luís Eccel" userId="39dbc64abcec74cc" providerId="LiveId" clId="{5EC98873-1BB4-40BB-AFE9-C9A3E5C3ED7C}" dt="2019-11-28T22:38:00.038" v="160" actId="26606"/>
          <ac:spMkLst>
            <pc:docMk/>
            <pc:sldMk cId="0" sldId="256"/>
            <ac:spMk id="20" creationId="{2D6CE9D5-28BB-4329-B5E2-B06131F27F5B}"/>
          </ac:spMkLst>
        </pc:spChg>
        <pc:spChg chg="add">
          <ac:chgData name="Pedro Luís Eccel" userId="39dbc64abcec74cc" providerId="LiveId" clId="{5EC98873-1BB4-40BB-AFE9-C9A3E5C3ED7C}" dt="2019-11-28T22:38:11.488" v="166" actId="26606"/>
          <ac:spMkLst>
            <pc:docMk/>
            <pc:sldMk cId="0" sldId="256"/>
            <ac:spMk id="21" creationId="{2D6CE9D5-28BB-4329-B5E2-B06131F27F5B}"/>
          </ac:spMkLst>
        </pc:spChg>
        <pc:spChg chg="add del">
          <ac:chgData name="Pedro Luís Eccel" userId="39dbc64abcec74cc" providerId="LiveId" clId="{5EC98873-1BB4-40BB-AFE9-C9A3E5C3ED7C}" dt="2019-11-28T22:38:00.038" v="160" actId="26606"/>
          <ac:spMkLst>
            <pc:docMk/>
            <pc:sldMk cId="0" sldId="256"/>
            <ac:spMk id="22" creationId="{8D9F7D40-5D59-4F59-A331-D8F7710AC903}"/>
          </ac:spMkLst>
        </pc:spChg>
        <pc:spChg chg="add">
          <ac:chgData name="Pedro Luís Eccel" userId="39dbc64abcec74cc" providerId="LiveId" clId="{5EC98873-1BB4-40BB-AFE9-C9A3E5C3ED7C}" dt="2019-11-28T22:38:11.488" v="166" actId="26606"/>
          <ac:spMkLst>
            <pc:docMk/>
            <pc:sldMk cId="0" sldId="256"/>
            <ac:spMk id="23" creationId="{8D9F7D40-5D59-4F59-A331-D8F7710AC903}"/>
          </ac:spMkLst>
        </pc:spChg>
        <pc:spChg chg="add del">
          <ac:chgData name="Pedro Luís Eccel" userId="39dbc64abcec74cc" providerId="LiveId" clId="{5EC98873-1BB4-40BB-AFE9-C9A3E5C3ED7C}" dt="2019-11-28T22:38:00.038" v="160" actId="26606"/>
          <ac:spMkLst>
            <pc:docMk/>
            <pc:sldMk cId="0" sldId="256"/>
            <ac:spMk id="24" creationId="{E2B1BC2F-AEBF-4990-A7F9-197AAF28BC7A}"/>
          </ac:spMkLst>
        </pc:spChg>
        <pc:spChg chg="add">
          <ac:chgData name="Pedro Luís Eccel" userId="39dbc64abcec74cc" providerId="LiveId" clId="{5EC98873-1BB4-40BB-AFE9-C9A3E5C3ED7C}" dt="2019-11-28T22:38:11.488" v="166" actId="26606"/>
          <ac:spMkLst>
            <pc:docMk/>
            <pc:sldMk cId="0" sldId="256"/>
            <ac:spMk id="25" creationId="{E2B1BC2F-AEBF-4990-A7F9-197AAF28BC7A}"/>
          </ac:spMkLst>
        </pc:spChg>
        <pc:grpChg chg="del">
          <ac:chgData name="Pedro Luís Eccel" userId="39dbc64abcec74cc" providerId="LiveId" clId="{5EC98873-1BB4-40BB-AFE9-C9A3E5C3ED7C}" dt="2019-11-28T22:36:22.609" v="85" actId="478"/>
          <ac:grpSpMkLst>
            <pc:docMk/>
            <pc:sldMk cId="0" sldId="256"/>
            <ac:grpSpMk id="6" creationId="{00000000-0000-0000-0000-000000000000}"/>
          </ac:grpSpMkLst>
        </pc:grpChg>
        <pc:picChg chg="add del mod">
          <ac:chgData name="Pedro Luís Eccel" userId="39dbc64abcec74cc" providerId="LiveId" clId="{5EC98873-1BB4-40BB-AFE9-C9A3E5C3ED7C}" dt="2019-11-28T22:37:05.231" v="152"/>
          <ac:picMkLst>
            <pc:docMk/>
            <pc:sldMk cId="0" sldId="256"/>
            <ac:picMk id="13" creationId="{01F36A0C-31EC-4611-BC62-0C78B456603F}"/>
          </ac:picMkLst>
        </pc:picChg>
        <pc:picChg chg="add mod">
          <ac:chgData name="Pedro Luís Eccel" userId="39dbc64abcec74cc" providerId="LiveId" clId="{5EC98873-1BB4-40BB-AFE9-C9A3E5C3ED7C}" dt="2019-11-28T22:39:37.181" v="178" actId="14100"/>
          <ac:picMkLst>
            <pc:docMk/>
            <pc:sldMk cId="0" sldId="256"/>
            <ac:picMk id="15" creationId="{2E399119-44BB-49B9-941E-5642E63FC4A0}"/>
          </ac:picMkLst>
        </pc:picChg>
      </pc:sldChg>
      <pc:sldChg chg="addSp delSp modSp">
        <pc:chgData name="Pedro Luís Eccel" userId="39dbc64abcec74cc" providerId="LiveId" clId="{5EC98873-1BB4-40BB-AFE9-C9A3E5C3ED7C}" dt="2019-11-28T23:08:40.238" v="341" actId="27636"/>
        <pc:sldMkLst>
          <pc:docMk/>
          <pc:sldMk cId="0" sldId="257"/>
        </pc:sldMkLst>
        <pc:spChg chg="del">
          <ac:chgData name="Pedro Luís Eccel" userId="39dbc64abcec74cc" providerId="LiveId" clId="{5EC98873-1BB4-40BB-AFE9-C9A3E5C3ED7C}" dt="2019-11-28T22:39:23.727" v="172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2:39:27.498" v="175" actId="478"/>
          <ac:spMkLst>
            <pc:docMk/>
            <pc:sldMk cId="0" sldId="257"/>
            <ac:spMk id="4" creationId="{CA6EB355-0768-4AF8-B19C-E52C92C010F5}"/>
          </ac:spMkLst>
        </pc:spChg>
        <pc:spChg chg="add del">
          <ac:chgData name="Pedro Luís Eccel" userId="39dbc64abcec74cc" providerId="LiveId" clId="{5EC98873-1BB4-40BB-AFE9-C9A3E5C3ED7C}" dt="2019-11-28T22:39:25.030" v="174"/>
          <ac:spMkLst>
            <pc:docMk/>
            <pc:sldMk cId="0" sldId="257"/>
            <ac:spMk id="6" creationId="{192A59F0-479F-4B76-A4DA-15F7B060A47A}"/>
          </ac:spMkLst>
        </pc:spChg>
        <pc:spChg chg="add">
          <ac:chgData name="Pedro Luís Eccel" userId="39dbc64abcec74cc" providerId="LiveId" clId="{5EC98873-1BB4-40BB-AFE9-C9A3E5C3ED7C}" dt="2019-11-28T22:39:28.357" v="176"/>
          <ac:spMkLst>
            <pc:docMk/>
            <pc:sldMk cId="0" sldId="257"/>
            <ac:spMk id="7" creationId="{5C16562A-80FD-4BEE-8286-16ED8FBE411F}"/>
          </ac:spMkLst>
        </pc:spChg>
        <pc:spChg chg="mod">
          <ac:chgData name="Pedro Luís Eccel" userId="39dbc64abcec74cc" providerId="LiveId" clId="{5EC98873-1BB4-40BB-AFE9-C9A3E5C3ED7C}" dt="2019-11-28T23:08:40.238" v="341" actId="27636"/>
          <ac:spMkLst>
            <pc:docMk/>
            <pc:sldMk cId="0" sldId="257"/>
            <ac:spMk id="9" creationId="{00000000-0000-0000-0000-000000000000}"/>
          </ac:spMkLst>
        </pc:spChg>
      </pc:sldChg>
      <pc:sldChg chg="addSp delSp modSp">
        <pc:chgData name="Pedro Luís Eccel" userId="39dbc64abcec74cc" providerId="LiveId" clId="{5EC98873-1BB4-40BB-AFE9-C9A3E5C3ED7C}" dt="2019-11-28T23:10:21.625" v="358" actId="14100"/>
        <pc:sldMkLst>
          <pc:docMk/>
          <pc:sldMk cId="0" sldId="258"/>
        </pc:sldMkLst>
        <pc:spChg chg="del mod">
          <ac:chgData name="Pedro Luís Eccel" userId="39dbc64abcec74cc" providerId="LiveId" clId="{5EC98873-1BB4-40BB-AFE9-C9A3E5C3ED7C}" dt="2019-11-28T23:09:02.605" v="345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09:04.434" v="346" actId="478"/>
          <ac:spMkLst>
            <pc:docMk/>
            <pc:sldMk cId="0" sldId="258"/>
            <ac:spMk id="4" creationId="{B52474F2-ADBB-425B-AE92-40778B0AFB36}"/>
          </ac:spMkLst>
        </pc:spChg>
        <pc:spChg chg="add">
          <ac:chgData name="Pedro Luís Eccel" userId="39dbc64abcec74cc" providerId="LiveId" clId="{5EC98873-1BB4-40BB-AFE9-C9A3E5C3ED7C}" dt="2019-11-28T23:09:05.197" v="347"/>
          <ac:spMkLst>
            <pc:docMk/>
            <pc:sldMk cId="0" sldId="258"/>
            <ac:spMk id="6" creationId="{C45E45DC-2A2C-4EA0-8BA1-4481DE18C339}"/>
          </ac:spMkLst>
        </pc:spChg>
        <pc:spChg chg="del mod">
          <ac:chgData name="Pedro Luís Eccel" userId="39dbc64abcec74cc" providerId="LiveId" clId="{5EC98873-1BB4-40BB-AFE9-C9A3E5C3ED7C}" dt="2019-11-28T23:10:11.647" v="353" actId="478"/>
          <ac:spMkLst>
            <pc:docMk/>
            <pc:sldMk cId="0" sldId="258"/>
            <ac:spMk id="9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10:13.825" v="354" actId="478"/>
          <ac:spMkLst>
            <pc:docMk/>
            <pc:sldMk cId="0" sldId="258"/>
            <ac:spMk id="11" creationId="{D25BCCB1-2ABA-4ABB-A46D-A2DF0690E119}"/>
          </ac:spMkLst>
        </pc:spChg>
        <pc:picChg chg="add">
          <ac:chgData name="Pedro Luís Eccel" userId="39dbc64abcec74cc" providerId="LiveId" clId="{5EC98873-1BB4-40BB-AFE9-C9A3E5C3ED7C}" dt="2019-11-28T23:09:13.079" v="348"/>
          <ac:picMkLst>
            <pc:docMk/>
            <pc:sldMk cId="0" sldId="258"/>
            <ac:picMk id="7" creationId="{2B3C0244-03E5-4BFC-AFD5-2BE0D71CA5D6}"/>
          </ac:picMkLst>
        </pc:picChg>
        <pc:picChg chg="add mod">
          <ac:chgData name="Pedro Luís Eccel" userId="39dbc64abcec74cc" providerId="LiveId" clId="{5EC98873-1BB4-40BB-AFE9-C9A3E5C3ED7C}" dt="2019-11-28T23:10:21.625" v="358" actId="14100"/>
          <ac:picMkLst>
            <pc:docMk/>
            <pc:sldMk cId="0" sldId="258"/>
            <ac:picMk id="8" creationId="{D2DB5BF7-369C-4AC8-AD96-F424E0370365}"/>
          </ac:picMkLst>
        </pc:picChg>
      </pc:sldChg>
      <pc:sldChg chg="add del">
        <pc:chgData name="Pedro Luís Eccel" userId="39dbc64abcec74cc" providerId="LiveId" clId="{5EC98873-1BB4-40BB-AFE9-C9A3E5C3ED7C}" dt="2019-11-28T23:11:43.173" v="374" actId="47"/>
        <pc:sldMkLst>
          <pc:docMk/>
          <pc:sldMk cId="0" sldId="259"/>
        </pc:sldMkLst>
      </pc:sldChg>
      <pc:sldChg chg="addSp delSp modSp">
        <pc:chgData name="Pedro Luís Eccel" userId="39dbc64abcec74cc" providerId="LiveId" clId="{5EC98873-1BB4-40BB-AFE9-C9A3E5C3ED7C}" dt="2019-11-28T23:18:42.954" v="460" actId="20577"/>
        <pc:sldMkLst>
          <pc:docMk/>
          <pc:sldMk cId="0" sldId="260"/>
        </pc:sldMkLst>
        <pc:spChg chg="add del">
          <ac:chgData name="Pedro Luís Eccel" userId="39dbc64abcec74cc" providerId="LiveId" clId="{5EC98873-1BB4-40BB-AFE9-C9A3E5C3ED7C}" dt="2019-11-28T23:11:50.472" v="375" actId="478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11:23.439" v="370" actId="478"/>
          <ac:spMkLst>
            <pc:docMk/>
            <pc:sldMk cId="0" sldId="260"/>
            <ac:spMk id="4" creationId="{6004CDF8-668C-4750-9295-18D4D53420A7}"/>
          </ac:spMkLst>
        </pc:spChg>
        <pc:spChg chg="add del">
          <ac:chgData name="Pedro Luís Eccel" userId="39dbc64abcec74cc" providerId="LiveId" clId="{5EC98873-1BB4-40BB-AFE9-C9A3E5C3ED7C}" dt="2019-11-28T23:11:22.844" v="368"/>
          <ac:spMkLst>
            <pc:docMk/>
            <pc:sldMk cId="0" sldId="260"/>
            <ac:spMk id="6" creationId="{44761C44-ECD9-4F62-9064-D2FF01C37F86}"/>
          </ac:spMkLst>
        </pc:spChg>
        <pc:spChg chg="add del mod">
          <ac:chgData name="Pedro Luís Eccel" userId="39dbc64abcec74cc" providerId="LiveId" clId="{5EC98873-1BB4-40BB-AFE9-C9A3E5C3ED7C}" dt="2019-11-28T23:11:52.527" v="376" actId="478"/>
          <ac:spMkLst>
            <pc:docMk/>
            <pc:sldMk cId="0" sldId="260"/>
            <ac:spMk id="7" creationId="{8FD51E1B-C2E5-4229-9FEF-B48ECFBA000A}"/>
          </ac:spMkLst>
        </pc:spChg>
        <pc:spChg chg="mod">
          <ac:chgData name="Pedro Luís Eccel" userId="39dbc64abcec74cc" providerId="LiveId" clId="{5EC98873-1BB4-40BB-AFE9-C9A3E5C3ED7C}" dt="2019-11-28T23:18:42.954" v="460" actId="20577"/>
          <ac:spMkLst>
            <pc:docMk/>
            <pc:sldMk cId="0" sldId="260"/>
            <ac:spMk id="9" creationId="{00000000-0000-0000-0000-000000000000}"/>
          </ac:spMkLst>
        </pc:spChg>
        <pc:spChg chg="add">
          <ac:chgData name="Pedro Luís Eccel" userId="39dbc64abcec74cc" providerId="LiveId" clId="{5EC98873-1BB4-40BB-AFE9-C9A3E5C3ED7C}" dt="2019-11-28T23:11:52.857" v="377"/>
          <ac:spMkLst>
            <pc:docMk/>
            <pc:sldMk cId="0" sldId="260"/>
            <ac:spMk id="10" creationId="{36CB6F76-12F4-4AB0-BBC8-CC2010BC3F51}"/>
          </ac:spMkLst>
        </pc:spChg>
        <pc:graphicFrameChg chg="add del mod modGraphic">
          <ac:chgData name="Pedro Luís Eccel" userId="39dbc64abcec74cc" providerId="LiveId" clId="{5EC98873-1BB4-40BB-AFE9-C9A3E5C3ED7C}" dt="2019-11-28T23:13:24.820" v="393" actId="478"/>
          <ac:graphicFrameMkLst>
            <pc:docMk/>
            <pc:sldMk cId="0" sldId="260"/>
            <ac:graphicFrameMk id="8" creationId="{5D22FA7E-194C-4C96-BFA0-BB08FCB09332}"/>
          </ac:graphicFrameMkLst>
        </pc:graphicFrameChg>
        <pc:picChg chg="add del mod">
          <ac:chgData name="Pedro Luís Eccel" userId="39dbc64abcec74cc" providerId="LiveId" clId="{5EC98873-1BB4-40BB-AFE9-C9A3E5C3ED7C}" dt="2019-11-28T23:15:39.436" v="437" actId="478"/>
          <ac:picMkLst>
            <pc:docMk/>
            <pc:sldMk cId="0" sldId="260"/>
            <ac:picMk id="11" creationId="{97D8872A-6079-4647-ACC0-879351A22F9B}"/>
          </ac:picMkLst>
        </pc:picChg>
        <pc:picChg chg="add del mod">
          <ac:chgData name="Pedro Luís Eccel" userId="39dbc64abcec74cc" providerId="LiveId" clId="{5EC98873-1BB4-40BB-AFE9-C9A3E5C3ED7C}" dt="2019-11-28T23:15:58.223" v="445" actId="478"/>
          <ac:picMkLst>
            <pc:docMk/>
            <pc:sldMk cId="0" sldId="260"/>
            <ac:picMk id="12" creationId="{2D6B9C1E-2779-4C00-A936-73C0945B97FC}"/>
          </ac:picMkLst>
        </pc:picChg>
        <pc:picChg chg="add mod">
          <ac:chgData name="Pedro Luís Eccel" userId="39dbc64abcec74cc" providerId="LiveId" clId="{5EC98873-1BB4-40BB-AFE9-C9A3E5C3ED7C}" dt="2019-11-28T23:17:10.034" v="454" actId="108"/>
          <ac:picMkLst>
            <pc:docMk/>
            <pc:sldMk cId="0" sldId="260"/>
            <ac:picMk id="13" creationId="{958B5423-B08F-4455-A35D-ED945745B9C4}"/>
          </ac:picMkLst>
        </pc:picChg>
      </pc:sldChg>
      <pc:sldChg chg="modSp del">
        <pc:chgData name="Pedro Luís Eccel" userId="39dbc64abcec74cc" providerId="LiveId" clId="{5EC98873-1BB4-40BB-AFE9-C9A3E5C3ED7C}" dt="2019-11-28T23:18:23.857" v="456" actId="47"/>
        <pc:sldMkLst>
          <pc:docMk/>
          <pc:sldMk cId="0" sldId="261"/>
        </pc:sldMkLst>
        <pc:spChg chg="mod">
          <ac:chgData name="Pedro Luís Eccel" userId="39dbc64abcec74cc" providerId="LiveId" clId="{5EC98873-1BB4-40BB-AFE9-C9A3E5C3ED7C}" dt="2019-11-28T22:34:33.064" v="6" actId="27636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del">
        <pc:chgData name="Pedro Luís Eccel" userId="39dbc64abcec74cc" providerId="LiveId" clId="{5EC98873-1BB4-40BB-AFE9-C9A3E5C3ED7C}" dt="2019-11-28T23:10:59.542" v="362" actId="47"/>
        <pc:sldMkLst>
          <pc:docMk/>
          <pc:sldMk cId="0" sldId="263"/>
        </pc:sldMkLst>
        <pc:spChg chg="del">
          <ac:chgData name="Pedro Luís Eccel" userId="39dbc64abcec74cc" providerId="LiveId" clId="{5EC98873-1BB4-40BB-AFE9-C9A3E5C3ED7C}" dt="2019-11-28T23:10:30.097" v="359" actId="478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10:31.496" v="360" actId="478"/>
          <ac:spMkLst>
            <pc:docMk/>
            <pc:sldMk cId="0" sldId="263"/>
            <ac:spMk id="4" creationId="{72D72F6D-11E0-4E52-8C0C-B9A7E6A2F79C}"/>
          </ac:spMkLst>
        </pc:spChg>
        <pc:spChg chg="add">
          <ac:chgData name="Pedro Luís Eccel" userId="39dbc64abcec74cc" providerId="LiveId" clId="{5EC98873-1BB4-40BB-AFE9-C9A3E5C3ED7C}" dt="2019-11-28T23:10:32.564" v="361"/>
          <ac:spMkLst>
            <pc:docMk/>
            <pc:sldMk cId="0" sldId="263"/>
            <ac:spMk id="6" creationId="{EC36557B-A5B3-4251-B3EB-1807F953F73F}"/>
          </ac:spMkLst>
        </pc:spChg>
      </pc:sldChg>
      <pc:sldChg chg="del">
        <pc:chgData name="Pedro Luís Eccel" userId="39dbc64abcec74cc" providerId="LiveId" clId="{5EC98873-1BB4-40BB-AFE9-C9A3E5C3ED7C}" dt="2019-11-28T23:18:24.797" v="457" actId="47"/>
        <pc:sldMkLst>
          <pc:docMk/>
          <pc:sldMk cId="3992467220" sldId="266"/>
        </pc:sldMkLst>
      </pc:sldChg>
      <pc:sldChg chg="add del">
        <pc:chgData name="Pedro Luís Eccel" userId="39dbc64abcec74cc" providerId="LiveId" clId="{5EC98873-1BB4-40BB-AFE9-C9A3E5C3ED7C}" dt="2019-11-28T23:11:42.282" v="373" actId="47"/>
        <pc:sldMkLst>
          <pc:docMk/>
          <pc:sldMk cId="399416100" sldId="268"/>
        </pc:sldMkLst>
      </pc:sldChg>
      <pc:sldChg chg="modSp del">
        <pc:chgData name="Pedro Luís Eccel" userId="39dbc64abcec74cc" providerId="LiveId" clId="{5EC98873-1BB4-40BB-AFE9-C9A3E5C3ED7C}" dt="2019-11-28T23:18:27.574" v="458" actId="47"/>
        <pc:sldMkLst>
          <pc:docMk/>
          <pc:sldMk cId="1979319662" sldId="269"/>
        </pc:sldMkLst>
        <pc:spChg chg="mod">
          <ac:chgData name="Pedro Luís Eccel" userId="39dbc64abcec74cc" providerId="LiveId" clId="{5EC98873-1BB4-40BB-AFE9-C9A3E5C3ED7C}" dt="2019-11-28T22:34:33.110" v="7" actId="27636"/>
          <ac:spMkLst>
            <pc:docMk/>
            <pc:sldMk cId="1979319662" sldId="269"/>
            <ac:spMk id="2" creationId="{00000000-0000-0000-0000-000000000000}"/>
          </ac:spMkLst>
        </pc:spChg>
        <pc:spChg chg="mod">
          <ac:chgData name="Pedro Luís Eccel" userId="39dbc64abcec74cc" providerId="LiveId" clId="{5EC98873-1BB4-40BB-AFE9-C9A3E5C3ED7C}" dt="2019-11-28T22:34:33.133" v="8" actId="27636"/>
          <ac:spMkLst>
            <pc:docMk/>
            <pc:sldMk cId="1979319662" sldId="269"/>
            <ac:spMk id="9" creationId="{00000000-0000-0000-0000-000000000000}"/>
          </ac:spMkLst>
        </pc:spChg>
      </pc:sldChg>
      <pc:sldChg chg="addSp delSp modSp setBg">
        <pc:chgData name="Pedro Luís Eccel" userId="39dbc64abcec74cc" providerId="LiveId" clId="{5EC98873-1BB4-40BB-AFE9-C9A3E5C3ED7C}" dt="2019-11-28T23:26:21.155" v="916" actId="20577"/>
        <pc:sldMkLst>
          <pc:docMk/>
          <pc:sldMk cId="3135783559" sldId="271"/>
        </pc:sldMkLst>
        <pc:spChg chg="del">
          <ac:chgData name="Pedro Luís Eccel" userId="39dbc64abcec74cc" providerId="LiveId" clId="{5EC98873-1BB4-40BB-AFE9-C9A3E5C3ED7C}" dt="2019-11-28T23:24:16.460" v="725" actId="478"/>
          <ac:spMkLst>
            <pc:docMk/>
            <pc:sldMk cId="3135783559" sldId="271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24:17.311" v="726" actId="478"/>
          <ac:spMkLst>
            <pc:docMk/>
            <pc:sldMk cId="3135783559" sldId="271"/>
            <ac:spMk id="4" creationId="{4EDA8F92-DC89-4800-A075-3582835A1838}"/>
          </ac:spMkLst>
        </pc:spChg>
        <pc:spChg chg="add">
          <ac:chgData name="Pedro Luís Eccel" userId="39dbc64abcec74cc" providerId="LiveId" clId="{5EC98873-1BB4-40BB-AFE9-C9A3E5C3ED7C}" dt="2019-11-28T23:24:18.013" v="727"/>
          <ac:spMkLst>
            <pc:docMk/>
            <pc:sldMk cId="3135783559" sldId="271"/>
            <ac:spMk id="6" creationId="{1FD58437-C349-4CE0-B0FD-FAFC3627906E}"/>
          </ac:spMkLst>
        </pc:spChg>
        <pc:spChg chg="mod">
          <ac:chgData name="Pedro Luís Eccel" userId="39dbc64abcec74cc" providerId="LiveId" clId="{5EC98873-1BB4-40BB-AFE9-C9A3E5C3ED7C}" dt="2019-11-28T23:26:21.155" v="916" actId="20577"/>
          <ac:spMkLst>
            <pc:docMk/>
            <pc:sldMk cId="3135783559" sldId="271"/>
            <ac:spMk id="9" creationId="{00000000-0000-0000-0000-000000000000}"/>
          </ac:spMkLst>
        </pc:spChg>
      </pc:sldChg>
      <pc:sldChg chg="delSp modSp">
        <pc:chgData name="Pedro Luís Eccel" userId="39dbc64abcec74cc" providerId="LiveId" clId="{5EC98873-1BB4-40BB-AFE9-C9A3E5C3ED7C}" dt="2019-11-28T23:07:27.190" v="328" actId="20577"/>
        <pc:sldMkLst>
          <pc:docMk/>
          <pc:sldMk cId="3989982111" sldId="273"/>
        </pc:sldMkLst>
        <pc:spChg chg="mod">
          <ac:chgData name="Pedro Luís Eccel" userId="39dbc64abcec74cc" providerId="LiveId" clId="{5EC98873-1BB4-40BB-AFE9-C9A3E5C3ED7C}" dt="2019-11-28T22:35:49.043" v="75" actId="255"/>
          <ac:spMkLst>
            <pc:docMk/>
            <pc:sldMk cId="3989982111" sldId="273"/>
            <ac:spMk id="2" creationId="{00000000-0000-0000-0000-000000000000}"/>
          </ac:spMkLst>
        </pc:spChg>
        <pc:spChg chg="mod">
          <ac:chgData name="Pedro Luís Eccel" userId="39dbc64abcec74cc" providerId="LiveId" clId="{5EC98873-1BB4-40BB-AFE9-C9A3E5C3ED7C}" dt="2019-11-28T22:34:48.390" v="10" actId="6549"/>
          <ac:spMkLst>
            <pc:docMk/>
            <pc:sldMk cId="3989982111" sldId="273"/>
            <ac:spMk id="5" creationId="{00000000-0000-0000-0000-000000000000}"/>
          </ac:spMkLst>
        </pc:spChg>
        <pc:spChg chg="mod">
          <ac:chgData name="Pedro Luís Eccel" userId="39dbc64abcec74cc" providerId="LiveId" clId="{5EC98873-1BB4-40BB-AFE9-C9A3E5C3ED7C}" dt="2019-11-28T23:07:27.190" v="328" actId="20577"/>
          <ac:spMkLst>
            <pc:docMk/>
            <pc:sldMk cId="3989982111" sldId="273"/>
            <ac:spMk id="9" creationId="{00000000-0000-0000-0000-000000000000}"/>
          </ac:spMkLst>
        </pc:spChg>
        <pc:grpChg chg="del">
          <ac:chgData name="Pedro Luís Eccel" userId="39dbc64abcec74cc" providerId="LiveId" clId="{5EC98873-1BB4-40BB-AFE9-C9A3E5C3ED7C}" dt="2019-11-28T22:35:17.593" v="60" actId="478"/>
          <ac:grpSpMkLst>
            <pc:docMk/>
            <pc:sldMk cId="3989982111" sldId="273"/>
            <ac:grpSpMk id="6" creationId="{00000000-0000-0000-0000-000000000000}"/>
          </ac:grpSpMkLst>
        </pc:grpChg>
      </pc:sldChg>
      <pc:sldChg chg="addSp delSp modSp del">
        <pc:chgData name="Pedro Luís Eccel" userId="39dbc64abcec74cc" providerId="LiveId" clId="{5EC98873-1BB4-40BB-AFE9-C9A3E5C3ED7C}" dt="2019-11-28T23:26:35.307" v="917" actId="47"/>
        <pc:sldMkLst>
          <pc:docMk/>
          <pc:sldMk cId="1606405239" sldId="274"/>
        </pc:sldMkLst>
        <pc:spChg chg="del">
          <ac:chgData name="Pedro Luís Eccel" userId="39dbc64abcec74cc" providerId="LiveId" clId="{5EC98873-1BB4-40BB-AFE9-C9A3E5C3ED7C}" dt="2019-11-28T23:24:06.194" v="719" actId="478"/>
          <ac:spMkLst>
            <pc:docMk/>
            <pc:sldMk cId="1606405239" sldId="274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24:08.193" v="720" actId="478"/>
          <ac:spMkLst>
            <pc:docMk/>
            <pc:sldMk cId="1606405239" sldId="274"/>
            <ac:spMk id="4" creationId="{4CE8E499-1A98-4D70-8FAE-395F4805C288}"/>
          </ac:spMkLst>
        </pc:spChg>
        <pc:spChg chg="add">
          <ac:chgData name="Pedro Luís Eccel" userId="39dbc64abcec74cc" providerId="LiveId" clId="{5EC98873-1BB4-40BB-AFE9-C9A3E5C3ED7C}" dt="2019-11-28T23:24:08.707" v="721"/>
          <ac:spMkLst>
            <pc:docMk/>
            <pc:sldMk cId="1606405239" sldId="274"/>
            <ac:spMk id="6" creationId="{75F9AE1D-1579-41DC-90CF-DA6251F95471}"/>
          </ac:spMkLst>
        </pc:spChg>
      </pc:sldChg>
      <pc:sldChg chg="addSp delSp modSp del">
        <pc:chgData name="Pedro Luís Eccel" userId="39dbc64abcec74cc" providerId="LiveId" clId="{5EC98873-1BB4-40BB-AFE9-C9A3E5C3ED7C}" dt="2019-11-28T23:26:36.287" v="918" actId="47"/>
        <pc:sldMkLst>
          <pc:docMk/>
          <pc:sldMk cId="1450135631" sldId="275"/>
        </pc:sldMkLst>
        <pc:spChg chg="del">
          <ac:chgData name="Pedro Luís Eccel" userId="39dbc64abcec74cc" providerId="LiveId" clId="{5EC98873-1BB4-40BB-AFE9-C9A3E5C3ED7C}" dt="2019-11-28T23:24:12.160" v="722" actId="478"/>
          <ac:spMkLst>
            <pc:docMk/>
            <pc:sldMk cId="1450135631" sldId="275"/>
            <ac:spMk id="2" creationId="{00000000-0000-0000-0000-000000000000}"/>
          </ac:spMkLst>
        </pc:spChg>
        <pc:spChg chg="add del mod">
          <ac:chgData name="Pedro Luís Eccel" userId="39dbc64abcec74cc" providerId="LiveId" clId="{5EC98873-1BB4-40BB-AFE9-C9A3E5C3ED7C}" dt="2019-11-28T23:24:13.088" v="723" actId="478"/>
          <ac:spMkLst>
            <pc:docMk/>
            <pc:sldMk cId="1450135631" sldId="275"/>
            <ac:spMk id="4" creationId="{91B93E98-E4E5-4A87-8696-4599E6B92E27}"/>
          </ac:spMkLst>
        </pc:spChg>
        <pc:spChg chg="add">
          <ac:chgData name="Pedro Luís Eccel" userId="39dbc64abcec74cc" providerId="LiveId" clId="{5EC98873-1BB4-40BB-AFE9-C9A3E5C3ED7C}" dt="2019-11-28T23:24:13.835" v="724"/>
          <ac:spMkLst>
            <pc:docMk/>
            <pc:sldMk cId="1450135631" sldId="275"/>
            <ac:spMk id="6" creationId="{E8F6CF6A-E90F-4476-9290-79F48D73661E}"/>
          </ac:spMkLst>
        </pc:spChg>
      </pc:sldChg>
      <pc:sldChg chg="del">
        <pc:chgData name="Pedro Luís Eccel" userId="39dbc64abcec74cc" providerId="LiveId" clId="{5EC98873-1BB4-40BB-AFE9-C9A3E5C3ED7C}" dt="2019-11-28T23:18:04.038" v="455" actId="47"/>
        <pc:sldMkLst>
          <pc:docMk/>
          <pc:sldMk cId="1275848359" sldId="276"/>
        </pc:sldMkLst>
      </pc:sldChg>
      <pc:sldChg chg="add del">
        <pc:chgData name="Pedro Luís Eccel" userId="39dbc64abcec74cc" providerId="LiveId" clId="{5EC98873-1BB4-40BB-AFE9-C9A3E5C3ED7C}" dt="2019-11-28T22:36:04.223" v="77"/>
        <pc:sldMkLst>
          <pc:docMk/>
          <pc:sldMk cId="1717961513" sldId="277"/>
        </pc:sldMkLst>
      </pc:sldChg>
      <pc:sldChg chg="addSp delSp modSp add">
        <pc:chgData name="Pedro Luís Eccel" userId="39dbc64abcec74cc" providerId="LiveId" clId="{5EC98873-1BB4-40BB-AFE9-C9A3E5C3ED7C}" dt="2019-11-28T23:18:46.035" v="462" actId="20577"/>
        <pc:sldMkLst>
          <pc:docMk/>
          <pc:sldMk cId="2785597695" sldId="277"/>
        </pc:sldMkLst>
        <pc:spChg chg="mod">
          <ac:chgData name="Pedro Luís Eccel" userId="39dbc64abcec74cc" providerId="LiveId" clId="{5EC98873-1BB4-40BB-AFE9-C9A3E5C3ED7C}" dt="2019-11-28T23:18:46.035" v="462" actId="20577"/>
          <ac:spMkLst>
            <pc:docMk/>
            <pc:sldMk cId="2785597695" sldId="277"/>
            <ac:spMk id="9" creationId="{00000000-0000-0000-0000-000000000000}"/>
          </ac:spMkLst>
        </pc:spChg>
        <pc:picChg chg="add del">
          <ac:chgData name="Pedro Luís Eccel" userId="39dbc64abcec74cc" providerId="LiveId" clId="{5EC98873-1BB4-40BB-AFE9-C9A3E5C3ED7C}" dt="2019-11-28T23:15:55.050" v="443" actId="478"/>
          <ac:picMkLst>
            <pc:docMk/>
            <pc:sldMk cId="2785597695" sldId="277"/>
            <ac:picMk id="2" creationId="{8A48181C-F6E1-4849-B8C3-6B164D31419F}"/>
          </ac:picMkLst>
        </pc:picChg>
        <pc:picChg chg="add mod">
          <ac:chgData name="Pedro Luís Eccel" userId="39dbc64abcec74cc" providerId="LiveId" clId="{5EC98873-1BB4-40BB-AFE9-C9A3E5C3ED7C}" dt="2019-11-28T23:16:21.825" v="446" actId="692"/>
          <ac:picMkLst>
            <pc:docMk/>
            <pc:sldMk cId="2785597695" sldId="277"/>
            <ac:picMk id="6" creationId="{43F0B68D-4A55-4727-A44A-E7F8E125838C}"/>
          </ac:picMkLst>
        </pc:picChg>
        <pc:picChg chg="del">
          <ac:chgData name="Pedro Luís Eccel" userId="39dbc64abcec74cc" providerId="LiveId" clId="{5EC98873-1BB4-40BB-AFE9-C9A3E5C3ED7C}" dt="2019-11-28T23:15:07.046" v="435" actId="478"/>
          <ac:picMkLst>
            <pc:docMk/>
            <pc:sldMk cId="2785597695" sldId="277"/>
            <ac:picMk id="11" creationId="{97D8872A-6079-4647-ACC0-879351A22F9B}"/>
          </ac:picMkLst>
        </pc:picChg>
      </pc:sldChg>
      <pc:sldChg chg="add del">
        <pc:chgData name="Pedro Luís Eccel" userId="39dbc64abcec74cc" providerId="LiveId" clId="{5EC98873-1BB4-40BB-AFE9-C9A3E5C3ED7C}" dt="2019-11-28T22:33:45.593" v="1"/>
        <pc:sldMkLst>
          <pc:docMk/>
          <pc:sldMk cId="279907170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9BEE-9729-6449-970E-86E6671E00D7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596-B27B-9847-B259-519A7B1AF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9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41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740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856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15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1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19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1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41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971EBF9-7EFA-4585-9A3F-140B5594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496" y="457200"/>
            <a:ext cx="2493968" cy="1197864"/>
          </a:xfrm>
        </p:spPr>
        <p:txBody>
          <a:bodyPr anchor="b">
            <a:normAutofit/>
          </a:bodyPr>
          <a:lstStyle/>
          <a:p>
            <a:r>
              <a:rPr lang="pt-BR" sz="1700" dirty="0">
                <a:solidFill>
                  <a:schemeClr val="accent1"/>
                </a:solidFill>
              </a:rPr>
              <a:t>Equipe: 11</a:t>
            </a:r>
            <a:br>
              <a:rPr lang="pt-BR" sz="1700" dirty="0">
                <a:solidFill>
                  <a:schemeClr val="accent1"/>
                </a:solidFill>
              </a:rPr>
            </a:br>
            <a:r>
              <a:rPr lang="pt-BR" sz="1700" dirty="0">
                <a:solidFill>
                  <a:schemeClr val="accent1"/>
                </a:solidFill>
              </a:rPr>
              <a:t>Projeto: </a:t>
            </a:r>
            <a:r>
              <a:rPr lang="pt-BR" sz="1700" dirty="0" err="1">
                <a:solidFill>
                  <a:schemeClr val="accent1"/>
                </a:solidFill>
              </a:rPr>
              <a:t>beer</a:t>
            </a:r>
            <a:r>
              <a:rPr lang="pt-BR" sz="1700" dirty="0">
                <a:solidFill>
                  <a:schemeClr val="accent1"/>
                </a:solidFill>
              </a:rPr>
              <a:t> </a:t>
            </a:r>
            <a:r>
              <a:rPr lang="pt-BR" sz="1700" dirty="0" err="1">
                <a:solidFill>
                  <a:schemeClr val="accent1"/>
                </a:solidFill>
              </a:rPr>
              <a:t>maker</a:t>
            </a:r>
            <a:r>
              <a:rPr lang="pt-BR" sz="1700" dirty="0">
                <a:solidFill>
                  <a:schemeClr val="accent1"/>
                </a:solidFill>
              </a:rPr>
              <a:t> for </a:t>
            </a:r>
            <a:r>
              <a:rPr lang="pt-BR" sz="1700" dirty="0" err="1">
                <a:solidFill>
                  <a:schemeClr val="accent1"/>
                </a:solidFill>
              </a:rPr>
              <a:t>arduino</a:t>
            </a:r>
            <a:endParaRPr lang="pt-BR" sz="1700" dirty="0">
              <a:solidFill>
                <a:schemeClr val="accent1"/>
              </a:solidFill>
            </a:endParaRPr>
          </a:p>
        </p:txBody>
      </p:sp>
      <p:pic>
        <p:nvPicPr>
          <p:cNvPr id="15" name="Imagem 14" descr="Uma imagem contendo medidor&#10;&#10;Descrição gerada automaticamente">
            <a:extLst>
              <a:ext uri="{FF2B5EF4-FFF2-40B4-BE49-F238E27FC236}">
                <a16:creationId xmlns:a16="http://schemas.microsoft.com/office/drawing/2014/main" id="{2E399119-44BB-49B9-941E-5642E63F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5" y="926170"/>
            <a:ext cx="4483705" cy="4694979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54496" y="1655065"/>
            <a:ext cx="2637984" cy="4224528"/>
          </a:xfrm>
        </p:spPr>
        <p:txBody>
          <a:bodyPr>
            <a:norm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Componentes:</a:t>
            </a:r>
          </a:p>
          <a:p>
            <a:pPr lvl="2">
              <a:buFontTx/>
              <a:buChar char="-"/>
            </a:pPr>
            <a:r>
              <a:rPr lang="pt-BR" sz="1400" dirty="0">
                <a:solidFill>
                  <a:schemeClr val="bg1"/>
                </a:solidFill>
              </a:rPr>
              <a:t>Anderson Pozzi</a:t>
            </a:r>
          </a:p>
          <a:p>
            <a:pPr lvl="2">
              <a:buFontTx/>
              <a:buChar char="-"/>
            </a:pPr>
            <a:r>
              <a:rPr lang="pt-BR" sz="1400" dirty="0">
                <a:solidFill>
                  <a:schemeClr val="bg1"/>
                </a:solidFill>
              </a:rPr>
              <a:t>Felipe Fronza</a:t>
            </a:r>
          </a:p>
          <a:p>
            <a:pPr lvl="2">
              <a:buFontTx/>
              <a:buChar char="-"/>
            </a:pPr>
            <a:r>
              <a:rPr lang="pt-BR" sz="1400" dirty="0">
                <a:solidFill>
                  <a:schemeClr val="bg1"/>
                </a:solidFill>
              </a:rPr>
              <a:t>Pedro Luís Eccel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Tecnologias utilizadas: </a:t>
            </a:r>
          </a:p>
          <a:p>
            <a:pPr lvl="1"/>
            <a:r>
              <a:rPr lang="pt-BR" dirty="0"/>
              <a:t>Arduino UNO</a:t>
            </a:r>
          </a:p>
          <a:p>
            <a:pPr lvl="1"/>
            <a:r>
              <a:rPr lang="pt-BR" dirty="0"/>
              <a:t>C++</a:t>
            </a:r>
          </a:p>
          <a:p>
            <a:pPr lvl="1"/>
            <a:r>
              <a:rPr lang="pt-BR" dirty="0" err="1"/>
              <a:t>NodeJS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Domínio do problema: </a:t>
            </a:r>
          </a:p>
          <a:p>
            <a:pPr lvl="1"/>
            <a:r>
              <a:rPr lang="pt-BR" dirty="0"/>
              <a:t> Automatização das etapas de cozimento de cerveja artesanal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Requisitos funcionais principais:</a:t>
            </a:r>
          </a:p>
          <a:p>
            <a:pPr lvl="1"/>
            <a:r>
              <a:rPr lang="pt-BR" dirty="0" err="1"/>
              <a:t>RF01</a:t>
            </a:r>
            <a:r>
              <a:rPr lang="pt-BR" dirty="0"/>
              <a:t> - O sistema deve permitir a entrada de um valor de temperatura desejada.</a:t>
            </a:r>
          </a:p>
          <a:p>
            <a:pPr lvl="1"/>
            <a:r>
              <a:rPr lang="pt-BR" dirty="0" err="1"/>
              <a:t>RF02</a:t>
            </a:r>
            <a:r>
              <a:rPr lang="pt-BR" dirty="0"/>
              <a:t> - O sistema deve permitir a entrada de um valor de tempo.</a:t>
            </a:r>
          </a:p>
          <a:p>
            <a:pPr lvl="1"/>
            <a:r>
              <a:rPr lang="pt-BR" dirty="0" err="1"/>
              <a:t>RF03</a:t>
            </a:r>
            <a:r>
              <a:rPr lang="pt-BR" dirty="0"/>
              <a:t> - O sistema deve permitir o cancelamento da função que estiver executando.</a:t>
            </a:r>
          </a:p>
          <a:p>
            <a:pPr lvl="1"/>
            <a:r>
              <a:rPr lang="pt-BR" dirty="0" err="1"/>
              <a:t>RF04</a:t>
            </a:r>
            <a:r>
              <a:rPr lang="pt-BR" dirty="0"/>
              <a:t> - O sistema deve apresentar o valor da temperatura atual do recipiente.</a:t>
            </a:r>
          </a:p>
          <a:p>
            <a:pPr lvl="1"/>
            <a:r>
              <a:rPr lang="pt-BR" dirty="0" err="1"/>
              <a:t>RF05</a:t>
            </a:r>
            <a:r>
              <a:rPr lang="pt-BR" dirty="0"/>
              <a:t> - O sistema deve apresentar um relógio com contagem regressiva.</a:t>
            </a:r>
          </a:p>
          <a:p>
            <a:pPr lvl="1"/>
            <a:r>
              <a:rPr lang="pt-BR" dirty="0" err="1"/>
              <a:t>RF06</a:t>
            </a:r>
            <a:r>
              <a:rPr lang="pt-BR" dirty="0"/>
              <a:t> - O sistema deve ajustar a temperatura atual do recipiente até a temperatura desejada.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16562A-80FD-4BEE-8286-16ED8FBE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45E45DC-2A2C-4EA0-8BA1-4481DE18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  <p:pic>
        <p:nvPicPr>
          <p:cNvPr id="8" name="Imagem 7" descr="Uma imagem contendo corrente&#10;&#10;Descrição gerada automaticamente">
            <a:extLst>
              <a:ext uri="{FF2B5EF4-FFF2-40B4-BE49-F238E27FC236}">
                <a16:creationId xmlns:a16="http://schemas.microsoft.com/office/drawing/2014/main" id="{D2DB5BF7-369C-4AC8-AD96-F424E037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2815"/>
            <a:ext cx="3456384" cy="4864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915315" y="1874517"/>
            <a:ext cx="7633742" cy="3593591"/>
          </a:xfrm>
        </p:spPr>
        <p:txBody>
          <a:bodyPr>
            <a:normAutofit/>
          </a:bodyPr>
          <a:lstStyle/>
          <a:p>
            <a:r>
              <a:rPr lang="pt-BR" dirty="0"/>
              <a:t>Cronograma projetado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CB6F76-12F4-4AB0-BBC8-CC2010BC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58B5423-B08F-4455-A35D-ED945745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6914847" cy="4289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915315" y="1874517"/>
            <a:ext cx="7633742" cy="3593591"/>
          </a:xfrm>
        </p:spPr>
        <p:txBody>
          <a:bodyPr>
            <a:normAutofit/>
          </a:bodyPr>
          <a:lstStyle/>
          <a:p>
            <a:r>
              <a:rPr lang="pt-BR" dirty="0"/>
              <a:t>Cronograma realizado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CB6F76-12F4-4AB0-BBC8-CC2010BC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F0B68D-4A55-4727-A44A-E7F8E125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48880"/>
            <a:ext cx="5328592" cy="4382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59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u="sng" dirty="0"/>
              <a:t>Lições aprendidas </a:t>
            </a:r>
            <a:r>
              <a:rPr lang="pt-BR" dirty="0"/>
              <a:t>com relação a:</a:t>
            </a:r>
          </a:p>
          <a:p>
            <a:pPr lvl="1"/>
            <a:r>
              <a:rPr lang="pt-BR" dirty="0"/>
              <a:t>Cronograma: atraso no desenvolvimento devido à dificuldades com o hardware;</a:t>
            </a:r>
          </a:p>
          <a:p>
            <a:pPr lvl="1"/>
            <a:r>
              <a:rPr lang="pt-BR" dirty="0"/>
              <a:t>Tecnologias adotadas: utilizar a IDE indicada facilitou o desenvolvimento;</a:t>
            </a:r>
          </a:p>
          <a:p>
            <a:pPr lvl="1"/>
            <a:r>
              <a:rPr lang="pt-BR" dirty="0"/>
              <a:t>Domínio do problema: grau de dificuldade aumento devido à interação com o mundo real;</a:t>
            </a:r>
          </a:p>
          <a:p>
            <a:pPr lvl="1"/>
            <a:r>
              <a:rPr lang="pt-BR" dirty="0"/>
              <a:t>Gestão do projeto: </a:t>
            </a:r>
          </a:p>
          <a:p>
            <a:pPr lvl="1"/>
            <a:r>
              <a:rPr lang="en-US" dirty="0"/>
              <a:t>Se fosse </a:t>
            </a:r>
            <a:r>
              <a:rPr lang="en-US" dirty="0" err="1"/>
              <a:t>iniciar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hoje</a:t>
            </a:r>
            <a:endParaRPr lang="en-US" dirty="0"/>
          </a:p>
          <a:p>
            <a:pPr lvl="2"/>
            <a:r>
              <a:rPr lang="en-US" dirty="0" err="1"/>
              <a:t>Adotaríamos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 e </a:t>
            </a:r>
            <a:r>
              <a:rPr lang="en-US" dirty="0" err="1"/>
              <a:t>linguagem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daríamos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(front-end, </a:t>
            </a:r>
            <a:r>
              <a:rPr lang="en-US" dirty="0" err="1"/>
              <a:t>comunicação</a:t>
            </a:r>
            <a:r>
              <a:rPr lang="en-US" dirty="0"/>
              <a:t>);</a:t>
            </a:r>
          </a:p>
          <a:p>
            <a:pPr lvl="2"/>
            <a:r>
              <a:rPr lang="pt-BR" dirty="0"/>
              <a:t>Aumentaríamos em 1 mês.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58437-C349-4CE0-B0FD-FAFC362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82385"/>
            <a:ext cx="7992888" cy="1492132"/>
          </a:xfrm>
        </p:spPr>
        <p:txBody>
          <a:bodyPr>
            <a:noAutofit/>
          </a:bodyPr>
          <a:lstStyle/>
          <a:p>
            <a:r>
              <a:rPr lang="pt-BR" sz="4000" dirty="0"/>
              <a:t>Equipe: 11</a:t>
            </a:r>
            <a:br>
              <a:rPr lang="pt-BR" sz="4000" dirty="0"/>
            </a:br>
            <a:r>
              <a:rPr lang="pt-BR" sz="4000" dirty="0"/>
              <a:t>Projeto: </a:t>
            </a:r>
            <a:r>
              <a:rPr lang="pt-BR" sz="4000" dirty="0" err="1"/>
              <a:t>beer</a:t>
            </a:r>
            <a:r>
              <a:rPr lang="pt-BR" sz="4000" dirty="0"/>
              <a:t> </a:t>
            </a:r>
            <a:r>
              <a:rPr lang="pt-BR" sz="4000" dirty="0" err="1"/>
              <a:t>maker</a:t>
            </a:r>
            <a:r>
              <a:rPr lang="pt-BR" sz="4000" dirty="0"/>
              <a:t> for </a:t>
            </a:r>
            <a:r>
              <a:rPr lang="pt-BR" sz="4000" dirty="0" err="1"/>
              <a:t>arduino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578355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274</Words>
  <Application>Microsoft Office PowerPoint</Application>
  <PresentationFormat>Apresentação na tela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Selo</vt:lpstr>
      <vt:lpstr>Equipe: 11 Projeto: beer maker for arduino</vt:lpstr>
      <vt:lpstr>Equipe: 11 Projeto: beer maker for arduino</vt:lpstr>
      <vt:lpstr>Equipe: 11 Projeto: beer maker for arduino</vt:lpstr>
      <vt:lpstr>Equipe: 11 Projeto: beer maker for arduino</vt:lpstr>
      <vt:lpstr>Equipe: 11 Projeto: beer maker for arduino</vt:lpstr>
      <vt:lpstr>Equipe: 11 Projeto: beer maker for arduino</vt:lpstr>
      <vt:lpstr>Equipe: 11 Projeto: beer maker for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Equipe: 11 Projeto: beer maker for arduino</dc:title>
  <dc:creator>Pedro Luís Eccel</dc:creator>
  <cp:lastModifiedBy>Pedro Luís Eccel</cp:lastModifiedBy>
  <cp:revision>1</cp:revision>
  <dcterms:created xsi:type="dcterms:W3CDTF">2019-11-28T22:38:11Z</dcterms:created>
  <dcterms:modified xsi:type="dcterms:W3CDTF">2019-11-28T23:26:42Z</dcterms:modified>
</cp:coreProperties>
</file>