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10/17/2025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10/17/2025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Anonymous Complaint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SACHIN KUMAR JHA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IF21027</a:t>
            </a: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7583" y="201944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Problem:</a:t>
            </a:r>
            <a:r>
              <a:rPr lang="en-US" dirty="0"/>
              <a:t> Traditional complaint methods (paper forms, in-person reporting) in educational institutions are inefficient, lack transparency, and fail to ensure the confidentiality of complainants.</a:t>
            </a:r>
          </a:p>
          <a:p>
            <a:r>
              <a:rPr lang="en-US" b="1" dirty="0"/>
              <a:t>The Barrier:</a:t>
            </a:r>
            <a:r>
              <a:rPr lang="en-US" dirty="0"/>
              <a:t> While some digital systems exist, many do not guarantee the </a:t>
            </a:r>
            <a:r>
              <a:rPr lang="en-US" b="1" dirty="0"/>
              <a:t>anonymity</a:t>
            </a:r>
            <a:r>
              <a:rPr lang="en-US" dirty="0"/>
              <a:t> of the users, which prevents students and staff from reporting sensitive or personal issues.</a:t>
            </a:r>
          </a:p>
          <a:p>
            <a:r>
              <a:rPr lang="en-US" b="1" dirty="0"/>
              <a:t>The Functional Gap:</a:t>
            </a:r>
            <a:r>
              <a:rPr lang="en-US" dirty="0"/>
              <a:t> Existing systems often lack robust, comprehensive features necessary for efficient complaint resolution, tracking, and detailed management reporting.</a:t>
            </a:r>
          </a:p>
          <a:p>
            <a:r>
              <a:rPr lang="en-US" b="1" dirty="0"/>
              <a:t>The Project Goal:</a:t>
            </a:r>
            <a:r>
              <a:rPr lang="en-US" dirty="0"/>
              <a:t> To develop a new, anonymous complaint-based website that provides a confidential, streamlined, user-friendly, and fully integrated approach to addressing all staff and student concerns.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08" y="777436"/>
            <a:ext cx="9603275" cy="1049235"/>
          </a:xfrm>
        </p:spPr>
        <p:txBody>
          <a:bodyPr/>
          <a:lstStyle/>
          <a:p>
            <a:r>
              <a:rPr lang="en-IN" dirty="0"/>
              <a:t>Applicability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Directly improves college complaint management:</a:t>
            </a:r>
            <a:r>
              <a:rPr lang="en-US" dirty="0"/>
              <a:t> The anonymous system offers a safer and more efficient way for students and staff to report issues, directly benefiting the college community</a:t>
            </a:r>
          </a:p>
          <a:p>
            <a:pPr lvl="0"/>
            <a:r>
              <a:rPr lang="en-US" b="1" dirty="0"/>
              <a:t>Serves as a model for other schools:</a:t>
            </a:r>
            <a:r>
              <a:rPr lang="en-US" dirty="0"/>
              <a:t> The project provides a blueprint for other educational institutions looking to adopt or improve their own complaint management sy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stems.</a:t>
            </a:r>
          </a:p>
          <a:p>
            <a:pPr lvl="0"/>
            <a:r>
              <a:rPr lang="en-US" b="1" dirty="0"/>
              <a:t>Showcases modern web development:</a:t>
            </a:r>
            <a:r>
              <a:rPr lang="en-US" dirty="0"/>
              <a:t> It acts as an excellent case study demonstrating current technology and design principles for future web development initiatives.</a:t>
            </a: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IN" dirty="0"/>
              <a:t>achievements 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Improved Complaint Handling: The project aims to enhance the efficiency and confidentiality of complaint handling at the college.</a:t>
            </a:r>
          </a:p>
          <a:p>
            <a:pPr lvl="0"/>
            <a:r>
              <a:rPr lang="en-US" dirty="0"/>
              <a:t>Enhanced User Experience: Users will have a user-friendly platform to submit their complaints. </a:t>
            </a:r>
          </a:p>
          <a:p>
            <a:pPr lvl="0"/>
            <a:r>
              <a:rPr lang="en-US" dirty="0"/>
              <a:t>Data-Driven Decision-Making: The system will provide valuable data and insights for informed decision-making. </a:t>
            </a:r>
          </a:p>
          <a:p>
            <a:pPr lvl="0"/>
            <a:r>
              <a:rPr lang="en-US" dirty="0"/>
              <a:t>Contribution to Best Practices: The project may serve as a reference for other educational institutions seeking to modernize their complaint management systems. 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224691" cy="3836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Web-Based Interface, Anonymous Submission, Management, User Security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HTML5 and CSS3: Fundamental for creating the website's advanced structure and styling.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JavaScript and jQuery UI: Advanced UI libraries for creating advanced user interfaces.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Chart.js: Displaying various charts for complaints received and managed. Back-end Technologies: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Backend-PHP, </a:t>
            </a:r>
            <a:r>
              <a:rPr lang="en-US" sz="2000" dirty="0" err="1"/>
              <a:t>mySQL</a:t>
            </a:r>
            <a:r>
              <a:rPr lang="en-US" sz="2000" dirty="0"/>
              <a:t>, AES encryption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338" y="280289"/>
            <a:ext cx="4700587" cy="548386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51D4C2B-F5D4-650B-97C0-27808077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520" y="828675"/>
            <a:ext cx="10236168" cy="4972050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302</TotalTime>
  <Words>380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Gallery</vt:lpstr>
      <vt:lpstr>Anonymous Complaint System</vt:lpstr>
      <vt:lpstr>Introduction</vt:lpstr>
      <vt:lpstr>Applicability</vt:lpstr>
      <vt:lpstr>achievements </vt:lpstr>
      <vt:lpstr>PowerPoint Presentation</vt:lpstr>
      <vt:lpstr>Use Case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Frost Z</dc:creator>
  <cp:lastModifiedBy>Frost Z</cp:lastModifiedBy>
  <cp:revision>1</cp:revision>
  <dcterms:created xsi:type="dcterms:W3CDTF">2025-10-17T13:47:23Z</dcterms:created>
  <dcterms:modified xsi:type="dcterms:W3CDTF">2025-10-17T18:49:49Z</dcterms:modified>
</cp:coreProperties>
</file>