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C56"/>
    <a:srgbClr val="87C557"/>
    <a:srgbClr val="142338"/>
    <a:srgbClr val="0E19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C0C71-EE33-48A7-A2E2-9BE762A81E0D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57BFF-BF5D-4D66-B606-54F20F36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6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57BFF-BF5D-4D66-B606-54F20F3690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8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57BFF-BF5D-4D66-B606-54F20F3690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25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57BFF-BF5D-4D66-B606-54F20F3690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80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57BFF-BF5D-4D66-B606-54F20F3690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57BFF-BF5D-4D66-B606-54F20F3690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89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57BFF-BF5D-4D66-B606-54F20F3690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5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CC35F-8EA8-4B64-969D-CA24AFAC6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57018-85D3-49E8-9FD2-6A67C58CB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27D56-756B-4F8A-A5C2-23CCD9513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D02E-968C-4168-AB8B-9F2EE284654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29AB8-402A-420C-9CA0-BD4AEDD0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57E6C-0560-4F3E-B1E2-9174E13F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D5A-D876-4038-ABF9-D0DBD4EFF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74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0BACC-68B9-4C0C-8FB5-1E45C0A3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F9BF9-2BD8-4E2A-80BE-69B4CD7CA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6C519-642A-42FA-BA79-9CDDF46AE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D02E-968C-4168-AB8B-9F2EE284654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092A4-1D9B-4753-A60B-E0AC0445D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03D6F-94B1-4F53-9347-DF37D3AF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D5A-D876-4038-ABF9-D0DBD4EFF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4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72341D-E847-4948-942C-2C72455CE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E7E7A-F51D-4781-896D-70F4D64F1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F6B87-62E1-4E70-A211-EC92E9D6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D02E-968C-4168-AB8B-9F2EE284654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76D2E-23A5-4BA1-9340-22BE1ED3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6DF70-E7E7-4738-B331-01A5883F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D5A-D876-4038-ABF9-D0DBD4EFF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2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E58C-0D2F-4CCB-84C5-F3A90E0F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88CE0-3C86-45E5-9C14-DCBF44797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EFEA3-173C-4A8E-964E-283A1D4A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D02E-968C-4168-AB8B-9F2EE284654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C453D-4B86-4176-ADFF-690F6917D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0842D-D0FE-4654-B294-DC508E19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D5A-D876-4038-ABF9-D0DBD4EFF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51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20F7-463E-40BC-87F5-51358241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CC357-5A66-4E2D-9644-4512698A2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2A48F-DDA9-44FA-A053-AF9CFED8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D02E-968C-4168-AB8B-9F2EE284654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A294A-798F-45B4-9F8F-F1988577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264FE-A0B8-4D09-A597-1D5A600C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D5A-D876-4038-ABF9-D0DBD4EFF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5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ED2D3-A2AE-483D-88D1-4843BF88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B3BFC-E252-432C-B766-926C7FA2C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C9484-164B-41F4-B38D-5922EDDC0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7C8B6-2BEB-4BC2-80AC-1C353F54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D02E-968C-4168-AB8B-9F2EE284654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3F140-DE43-4282-B678-0A7A1C77E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063A6-83D1-4DC3-989C-5B412E6D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D5A-D876-4038-ABF9-D0DBD4EFF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9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858A-55C6-474C-90A7-1FCDA914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810DE-E8CE-46C3-A66B-C162AF254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79556-97AD-4DB4-9FCD-CAD899B0C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79843-8D1E-45FE-B490-B3EB41367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4C1DE-231B-4F05-B174-6F0CB20C6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DD17B2-E2F7-4C62-9F83-0642602F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D02E-968C-4168-AB8B-9F2EE284654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DA9F12-6FE4-4736-ABA9-E023171F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3758F-2CA6-40B1-A912-D177DB11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D5A-D876-4038-ABF9-D0DBD4EFF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5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F976-5782-40E1-92A8-F35C470B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74871-FFBF-4AAB-922C-07C9F3A6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D02E-968C-4168-AB8B-9F2EE284654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087A3-ED2C-48E9-AD6B-953DD8B6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3BB68-4E49-4843-B330-E8EB7771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D5A-D876-4038-ABF9-D0DBD4EFF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4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36D42F-D5D8-49E6-BE81-25155C09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D02E-968C-4168-AB8B-9F2EE284654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38C6E-7ED1-4FC9-A341-E46A4DEC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6ABC6-205D-45A4-BFD1-397D51B2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D5A-D876-4038-ABF9-D0DBD4EFF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EA5F6-2D49-47DD-A2BB-3B22EADE6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EAF3E-CF5C-4D1E-89FA-424F43DFE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A9E3F-1062-4595-9665-5D71B540D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E9429-C8B8-46E8-8676-C90B4315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D02E-968C-4168-AB8B-9F2EE284654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3BA2B-58F8-425B-8209-FA5D8E070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F41BE-FE73-4ADE-BD58-17A6F570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D5A-D876-4038-ABF9-D0DBD4EFF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0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6333B-78E6-4F9F-99C9-B01396659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0759EB-35DC-4E87-8B49-89268EB4F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72705-2BE5-4A6F-8B51-8CC334C01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9B4F9-8A16-4767-9ECC-A0F6C14E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D02E-968C-4168-AB8B-9F2EE284654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12D91-88F3-4736-B8F9-9D6510EBB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4CD1A-3879-4E5D-AC04-63183FF8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D5A-D876-4038-ABF9-D0DBD4EFF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1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26331-3584-48EC-936D-4564FC11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BBD1F-0D71-4324-8096-4DDD197EE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1EF08-0886-4C4A-82DB-EBC0E0D19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ED02E-968C-4168-AB8B-9F2EE284654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FDC13-E212-47E3-9B6F-BD843EEB9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158D1-CA20-4D33-A66F-AF108ACD1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E0D5A-D876-4038-ABF9-D0DBD4EFF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4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792AA8E-5725-429A-BE61-0FAE139E77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73C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66860-9688-4323-8014-88E0A41BC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431" y="2249470"/>
            <a:ext cx="3960254" cy="23590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92CB4D-214F-45B3-A21F-8459F71997EB}"/>
              </a:ext>
            </a:extLst>
          </p:cNvPr>
          <p:cNvSpPr/>
          <p:nvPr/>
        </p:nvSpPr>
        <p:spPr>
          <a:xfrm>
            <a:off x="6376017" y="1250949"/>
            <a:ext cx="45719" cy="435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8A6C1-C943-42B9-8AF6-D0DC77A2B439}"/>
              </a:ext>
            </a:extLst>
          </p:cNvPr>
          <p:cNvSpPr txBox="1"/>
          <p:nvPr/>
        </p:nvSpPr>
        <p:spPr>
          <a:xfrm>
            <a:off x="8527788" y="3428999"/>
            <a:ext cx="1808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Services and dependency injection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89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012CAC-2B4E-4D71-8650-C3A6700DB19B}"/>
              </a:ext>
            </a:extLst>
          </p:cNvPr>
          <p:cNvSpPr/>
          <p:nvPr/>
        </p:nvSpPr>
        <p:spPr>
          <a:xfrm>
            <a:off x="0" y="88900"/>
            <a:ext cx="12192000" cy="622300"/>
          </a:xfrm>
          <a:prstGeom prst="rect">
            <a:avLst/>
          </a:prstGeom>
          <a:solidFill>
            <a:srgbClr val="173C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4E8D59-608C-4736-8824-079BD16BA0DF}"/>
              </a:ext>
            </a:extLst>
          </p:cNvPr>
          <p:cNvSpPr/>
          <p:nvPr/>
        </p:nvSpPr>
        <p:spPr>
          <a:xfrm>
            <a:off x="0" y="6629400"/>
            <a:ext cx="12192000" cy="139700"/>
          </a:xfrm>
          <a:prstGeom prst="rect">
            <a:avLst/>
          </a:prstGeom>
          <a:solidFill>
            <a:srgbClr val="87C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309310-6F0C-40D9-B79C-41E84F1CF4E1}"/>
              </a:ext>
            </a:extLst>
          </p:cNvPr>
          <p:cNvSpPr txBox="1"/>
          <p:nvPr/>
        </p:nvSpPr>
        <p:spPr>
          <a:xfrm>
            <a:off x="4130226" y="215384"/>
            <a:ext cx="5516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dependency injection?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457A60-9099-46F7-BBFA-44A36602F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731" y="5756241"/>
            <a:ext cx="1103369" cy="6572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E2C786-EBEF-5FE9-41D0-0CA4B29E6412}"/>
              </a:ext>
            </a:extLst>
          </p:cNvPr>
          <p:cNvSpPr txBox="1"/>
          <p:nvPr/>
        </p:nvSpPr>
        <p:spPr>
          <a:xfrm>
            <a:off x="3045493" y="1582341"/>
            <a:ext cx="610301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Known to be a 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programming</a:t>
            </a:r>
            <a:r>
              <a:rPr lang="en-US" b="0" i="0" dirty="0">
                <a:effectLst/>
                <a:latin typeface="Roboto" panose="02000000000000000000" pitchFamily="2" charset="0"/>
              </a:rPr>
              <a:t> paradigm, dependency injection is what makes a class independent of its dependencies. Dependency injection enables the creation of dependent objects outside of a class while providing those very objects to a class in numerous ways. </a:t>
            </a:r>
          </a:p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Consider two classes, A and B. Let’s assume that class A uses the objects of class B. Normally, in OOPS, an instance of class B is created so that class A can access the objects. Using DI, we move the creation and binding of the dependent objects outside of the class that depend on them. </a:t>
            </a:r>
          </a:p>
          <a:p>
            <a:br>
              <a:rPr lang="en-US" b="0" i="0" dirty="0"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8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012CAC-2B4E-4D71-8650-C3A6700DB19B}"/>
              </a:ext>
            </a:extLst>
          </p:cNvPr>
          <p:cNvSpPr/>
          <p:nvPr/>
        </p:nvSpPr>
        <p:spPr>
          <a:xfrm>
            <a:off x="0" y="88900"/>
            <a:ext cx="12192000" cy="622300"/>
          </a:xfrm>
          <a:prstGeom prst="rect">
            <a:avLst/>
          </a:prstGeom>
          <a:solidFill>
            <a:srgbClr val="173C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4E8D59-608C-4736-8824-079BD16BA0DF}"/>
              </a:ext>
            </a:extLst>
          </p:cNvPr>
          <p:cNvSpPr/>
          <p:nvPr/>
        </p:nvSpPr>
        <p:spPr>
          <a:xfrm>
            <a:off x="0" y="6629400"/>
            <a:ext cx="12192000" cy="139700"/>
          </a:xfrm>
          <a:prstGeom prst="rect">
            <a:avLst/>
          </a:prstGeom>
          <a:solidFill>
            <a:srgbClr val="87C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309310-6F0C-40D9-B79C-41E84F1CF4E1}"/>
              </a:ext>
            </a:extLst>
          </p:cNvPr>
          <p:cNvSpPr txBox="1"/>
          <p:nvPr/>
        </p:nvSpPr>
        <p:spPr>
          <a:xfrm>
            <a:off x="4130226" y="215384"/>
            <a:ext cx="5516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dependency injection?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457A60-9099-46F7-BBFA-44A36602F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731" y="5756241"/>
            <a:ext cx="1103369" cy="6572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E2C786-EBEF-5FE9-41D0-0CA4B29E6412}"/>
              </a:ext>
            </a:extLst>
          </p:cNvPr>
          <p:cNvSpPr txBox="1"/>
          <p:nvPr/>
        </p:nvSpPr>
        <p:spPr>
          <a:xfrm>
            <a:off x="3045493" y="1582341"/>
            <a:ext cx="610301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Typically, there are three types of classes, they are: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Client Class - This is the dependent class, which depends on the service class. 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Service Class - Class that provides the service to the client class.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Injector Class - Injects the service class object into the client class. </a:t>
            </a:r>
          </a:p>
          <a:p>
            <a:br>
              <a:rPr lang="en-US" b="0" i="0" dirty="0"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9" name="AutoShape 4" descr="Angular Dependency Injection">
            <a:extLst>
              <a:ext uri="{FF2B5EF4-FFF2-40B4-BE49-F238E27FC236}">
                <a16:creationId xmlns:a16="http://schemas.microsoft.com/office/drawing/2014/main" id="{1A39A0CC-9657-B9E8-55F9-5DC20D99EA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Angular Dependency Injection">
            <a:extLst>
              <a:ext uri="{FF2B5EF4-FFF2-40B4-BE49-F238E27FC236}">
                <a16:creationId xmlns:a16="http://schemas.microsoft.com/office/drawing/2014/main" id="{2E3A4A85-EAE5-AB91-80F3-5E4A900BB4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8" descr="Angular Dependency Injection">
            <a:extLst>
              <a:ext uri="{FF2B5EF4-FFF2-40B4-BE49-F238E27FC236}">
                <a16:creationId xmlns:a16="http://schemas.microsoft.com/office/drawing/2014/main" id="{4F34B27C-3F00-4077-ACE6-C499C9E948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F5D0DF-BF25-17C9-B6B5-45F21F8D0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012" y="3581400"/>
            <a:ext cx="6657975" cy="292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2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012CAC-2B4E-4D71-8650-C3A6700DB19B}"/>
              </a:ext>
            </a:extLst>
          </p:cNvPr>
          <p:cNvSpPr/>
          <p:nvPr/>
        </p:nvSpPr>
        <p:spPr>
          <a:xfrm>
            <a:off x="0" y="88900"/>
            <a:ext cx="12192000" cy="622300"/>
          </a:xfrm>
          <a:prstGeom prst="rect">
            <a:avLst/>
          </a:prstGeom>
          <a:solidFill>
            <a:srgbClr val="173C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4E8D59-608C-4736-8824-079BD16BA0DF}"/>
              </a:ext>
            </a:extLst>
          </p:cNvPr>
          <p:cNvSpPr/>
          <p:nvPr/>
        </p:nvSpPr>
        <p:spPr>
          <a:xfrm>
            <a:off x="0" y="6629400"/>
            <a:ext cx="12192000" cy="139700"/>
          </a:xfrm>
          <a:prstGeom prst="rect">
            <a:avLst/>
          </a:prstGeom>
          <a:solidFill>
            <a:srgbClr val="87C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309310-6F0C-40D9-B79C-41E84F1CF4E1}"/>
              </a:ext>
            </a:extLst>
          </p:cNvPr>
          <p:cNvSpPr txBox="1"/>
          <p:nvPr/>
        </p:nvSpPr>
        <p:spPr>
          <a:xfrm>
            <a:off x="4130226" y="215384"/>
            <a:ext cx="5516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Types of Dependency Injection in Angular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457A60-9099-46F7-BBFA-44A36602F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731" y="5756241"/>
            <a:ext cx="1103369" cy="657259"/>
          </a:xfrm>
          <a:prstGeom prst="rect">
            <a:avLst/>
          </a:prstGeom>
        </p:spPr>
      </p:pic>
      <p:sp>
        <p:nvSpPr>
          <p:cNvPr id="9" name="AutoShape 4" descr="Angular Dependency Injection">
            <a:extLst>
              <a:ext uri="{FF2B5EF4-FFF2-40B4-BE49-F238E27FC236}">
                <a16:creationId xmlns:a16="http://schemas.microsoft.com/office/drawing/2014/main" id="{1A39A0CC-9657-B9E8-55F9-5DC20D99EA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Angular Dependency Injection">
            <a:extLst>
              <a:ext uri="{FF2B5EF4-FFF2-40B4-BE49-F238E27FC236}">
                <a16:creationId xmlns:a16="http://schemas.microsoft.com/office/drawing/2014/main" id="{2E3A4A85-EAE5-AB91-80F3-5E4A900BB4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8" descr="Angular Dependency Injection">
            <a:extLst>
              <a:ext uri="{FF2B5EF4-FFF2-40B4-BE49-F238E27FC236}">
                <a16:creationId xmlns:a16="http://schemas.microsoft.com/office/drawing/2014/main" id="{4F34B27C-3F00-4077-ACE6-C499C9E948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786CC6-66B0-A775-D75A-1FA0C3BF6643}"/>
              </a:ext>
            </a:extLst>
          </p:cNvPr>
          <p:cNvSpPr txBox="1"/>
          <p:nvPr/>
        </p:nvSpPr>
        <p:spPr>
          <a:xfrm>
            <a:off x="3045493" y="1859340"/>
            <a:ext cx="610301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There are three types of Dependency Injections in Angular, they are as follows: 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Constructor injection: Here, it provides the dependencies through a class constructor.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Setter injection: The client uses a setter method into which the injector injects the dependency.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Interface injection: The dependency provides an injector method that will inject the dependency into any client passed to it. On the other hand, the clients must implement an interface that exposes a setter method that accepts the dependency.</a:t>
            </a:r>
          </a:p>
        </p:txBody>
      </p:sp>
    </p:spTree>
    <p:extLst>
      <p:ext uri="{BB962C8B-B14F-4D97-AF65-F5344CB8AC3E}">
        <p14:creationId xmlns:p14="http://schemas.microsoft.com/office/powerpoint/2010/main" val="367995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012CAC-2B4E-4D71-8650-C3A6700DB19B}"/>
              </a:ext>
            </a:extLst>
          </p:cNvPr>
          <p:cNvSpPr/>
          <p:nvPr/>
        </p:nvSpPr>
        <p:spPr>
          <a:xfrm>
            <a:off x="0" y="88900"/>
            <a:ext cx="12192000" cy="622300"/>
          </a:xfrm>
          <a:prstGeom prst="rect">
            <a:avLst/>
          </a:prstGeom>
          <a:solidFill>
            <a:srgbClr val="173C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4E8D59-608C-4736-8824-079BD16BA0DF}"/>
              </a:ext>
            </a:extLst>
          </p:cNvPr>
          <p:cNvSpPr/>
          <p:nvPr/>
        </p:nvSpPr>
        <p:spPr>
          <a:xfrm>
            <a:off x="0" y="6629400"/>
            <a:ext cx="12192000" cy="139700"/>
          </a:xfrm>
          <a:prstGeom prst="rect">
            <a:avLst/>
          </a:prstGeom>
          <a:solidFill>
            <a:srgbClr val="87C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309310-6F0C-40D9-B79C-41E84F1CF4E1}"/>
              </a:ext>
            </a:extLst>
          </p:cNvPr>
          <p:cNvSpPr txBox="1"/>
          <p:nvPr/>
        </p:nvSpPr>
        <p:spPr>
          <a:xfrm>
            <a:off x="4130226" y="215384"/>
            <a:ext cx="5516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Advantages of Dependency Injection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457A60-9099-46F7-BBFA-44A36602F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731" y="5756241"/>
            <a:ext cx="1103369" cy="657259"/>
          </a:xfrm>
          <a:prstGeom prst="rect">
            <a:avLst/>
          </a:prstGeom>
        </p:spPr>
      </p:pic>
      <p:sp>
        <p:nvSpPr>
          <p:cNvPr id="9" name="AutoShape 4" descr="Angular Dependency Injection">
            <a:extLst>
              <a:ext uri="{FF2B5EF4-FFF2-40B4-BE49-F238E27FC236}">
                <a16:creationId xmlns:a16="http://schemas.microsoft.com/office/drawing/2014/main" id="{1A39A0CC-9657-B9E8-55F9-5DC20D99EA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Angular Dependency Injection">
            <a:extLst>
              <a:ext uri="{FF2B5EF4-FFF2-40B4-BE49-F238E27FC236}">
                <a16:creationId xmlns:a16="http://schemas.microsoft.com/office/drawing/2014/main" id="{2E3A4A85-EAE5-AB91-80F3-5E4A900BB4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8" descr="Angular Dependency Injection">
            <a:extLst>
              <a:ext uri="{FF2B5EF4-FFF2-40B4-BE49-F238E27FC236}">
                <a16:creationId xmlns:a16="http://schemas.microsoft.com/office/drawing/2014/main" id="{4F34B27C-3F00-4077-ACE6-C499C9E948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0558C7-7FEE-8FF9-2E97-AE63293DAF53}"/>
              </a:ext>
            </a:extLst>
          </p:cNvPr>
          <p:cNvSpPr txBox="1"/>
          <p:nvPr/>
        </p:nvSpPr>
        <p:spPr>
          <a:xfrm>
            <a:off x="3045493" y="2274838"/>
            <a:ext cx="61030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Dependency injection offers some incredible advantages. Here are some of them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Dependency Injection helps in Unit testing.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Boilerplate 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code</a:t>
            </a:r>
            <a:r>
              <a:rPr lang="en-US" b="0" i="0" dirty="0">
                <a:effectLst/>
                <a:latin typeface="Roboto" panose="02000000000000000000" pitchFamily="2" charset="0"/>
              </a:rPr>
              <a:t> is reduced, as initializing of dependencies is done by the injector component.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Extending the application becomes more manageable.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It helps to enable loose coupling, which is essential in application programming. </a:t>
            </a:r>
          </a:p>
        </p:txBody>
      </p:sp>
    </p:spTree>
    <p:extLst>
      <p:ext uri="{BB962C8B-B14F-4D97-AF65-F5344CB8AC3E}">
        <p14:creationId xmlns:p14="http://schemas.microsoft.com/office/powerpoint/2010/main" val="2829555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012CAC-2B4E-4D71-8650-C3A6700DB19B}"/>
              </a:ext>
            </a:extLst>
          </p:cNvPr>
          <p:cNvSpPr/>
          <p:nvPr/>
        </p:nvSpPr>
        <p:spPr>
          <a:xfrm>
            <a:off x="0" y="88900"/>
            <a:ext cx="12192000" cy="622300"/>
          </a:xfrm>
          <a:prstGeom prst="rect">
            <a:avLst/>
          </a:prstGeom>
          <a:solidFill>
            <a:srgbClr val="173C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4E8D59-608C-4736-8824-079BD16BA0DF}"/>
              </a:ext>
            </a:extLst>
          </p:cNvPr>
          <p:cNvSpPr/>
          <p:nvPr/>
        </p:nvSpPr>
        <p:spPr>
          <a:xfrm>
            <a:off x="0" y="6629400"/>
            <a:ext cx="12192000" cy="139700"/>
          </a:xfrm>
          <a:prstGeom prst="rect">
            <a:avLst/>
          </a:prstGeom>
          <a:solidFill>
            <a:srgbClr val="87C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309310-6F0C-40D9-B79C-41E84F1CF4E1}"/>
              </a:ext>
            </a:extLst>
          </p:cNvPr>
          <p:cNvSpPr txBox="1"/>
          <p:nvPr/>
        </p:nvSpPr>
        <p:spPr>
          <a:xfrm>
            <a:off x="3576774" y="166384"/>
            <a:ext cx="5516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The Drawbacks of not using Dependency Injection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457A60-9099-46F7-BBFA-44A36602F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731" y="5756241"/>
            <a:ext cx="1103369" cy="657259"/>
          </a:xfrm>
          <a:prstGeom prst="rect">
            <a:avLst/>
          </a:prstGeom>
        </p:spPr>
      </p:pic>
      <p:sp>
        <p:nvSpPr>
          <p:cNvPr id="9" name="AutoShape 4" descr="Angular Dependency Injection">
            <a:extLst>
              <a:ext uri="{FF2B5EF4-FFF2-40B4-BE49-F238E27FC236}">
                <a16:creationId xmlns:a16="http://schemas.microsoft.com/office/drawing/2014/main" id="{1A39A0CC-9657-B9E8-55F9-5DC20D99EA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Angular Dependency Injection">
            <a:extLst>
              <a:ext uri="{FF2B5EF4-FFF2-40B4-BE49-F238E27FC236}">
                <a16:creationId xmlns:a16="http://schemas.microsoft.com/office/drawing/2014/main" id="{2E3A4A85-EAE5-AB91-80F3-5E4A900BB4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8" descr="Angular Dependency Injection">
            <a:extLst>
              <a:ext uri="{FF2B5EF4-FFF2-40B4-BE49-F238E27FC236}">
                <a16:creationId xmlns:a16="http://schemas.microsoft.com/office/drawing/2014/main" id="{4F34B27C-3F00-4077-ACE6-C499C9E948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40355-6F65-9BA9-5DBE-21927B3AC6DA}"/>
              </a:ext>
            </a:extLst>
          </p:cNvPr>
          <p:cNvSpPr txBox="1"/>
          <p:nvPr/>
        </p:nvSpPr>
        <p:spPr>
          <a:xfrm>
            <a:off x="2840956" y="1049846"/>
            <a:ext cx="61030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Consider a Postal details class that is dependent on the Number and the Address class 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362CCE-BF02-A632-F1E4-660DBC30F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2471" y="1656180"/>
            <a:ext cx="7264817" cy="359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21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012CAC-2B4E-4D71-8650-C3A6700DB19B}"/>
              </a:ext>
            </a:extLst>
          </p:cNvPr>
          <p:cNvSpPr/>
          <p:nvPr/>
        </p:nvSpPr>
        <p:spPr>
          <a:xfrm>
            <a:off x="0" y="88900"/>
            <a:ext cx="12192000" cy="622300"/>
          </a:xfrm>
          <a:prstGeom prst="rect">
            <a:avLst/>
          </a:prstGeom>
          <a:solidFill>
            <a:srgbClr val="173C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4E8D59-608C-4736-8824-079BD16BA0DF}"/>
              </a:ext>
            </a:extLst>
          </p:cNvPr>
          <p:cNvSpPr/>
          <p:nvPr/>
        </p:nvSpPr>
        <p:spPr>
          <a:xfrm>
            <a:off x="0" y="6629400"/>
            <a:ext cx="12192000" cy="139700"/>
          </a:xfrm>
          <a:prstGeom prst="rect">
            <a:avLst/>
          </a:prstGeom>
          <a:solidFill>
            <a:srgbClr val="87C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309310-6F0C-40D9-B79C-41E84F1CF4E1}"/>
              </a:ext>
            </a:extLst>
          </p:cNvPr>
          <p:cNvSpPr txBox="1"/>
          <p:nvPr/>
        </p:nvSpPr>
        <p:spPr>
          <a:xfrm>
            <a:off x="3576774" y="166384"/>
            <a:ext cx="5516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The Drawbacks of not using Dependency Injection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457A60-9099-46F7-BBFA-44A36602F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731" y="5756241"/>
            <a:ext cx="1103369" cy="657259"/>
          </a:xfrm>
          <a:prstGeom prst="rect">
            <a:avLst/>
          </a:prstGeom>
        </p:spPr>
      </p:pic>
      <p:sp>
        <p:nvSpPr>
          <p:cNvPr id="9" name="AutoShape 4" descr="Angular Dependency Injection">
            <a:extLst>
              <a:ext uri="{FF2B5EF4-FFF2-40B4-BE49-F238E27FC236}">
                <a16:creationId xmlns:a16="http://schemas.microsoft.com/office/drawing/2014/main" id="{1A39A0CC-9657-B9E8-55F9-5DC20D99EA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Angular Dependency Injection">
            <a:extLst>
              <a:ext uri="{FF2B5EF4-FFF2-40B4-BE49-F238E27FC236}">
                <a16:creationId xmlns:a16="http://schemas.microsoft.com/office/drawing/2014/main" id="{2E3A4A85-EAE5-AB91-80F3-5E4A900BB4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8" descr="Angular Dependency Injection">
            <a:extLst>
              <a:ext uri="{FF2B5EF4-FFF2-40B4-BE49-F238E27FC236}">
                <a16:creationId xmlns:a16="http://schemas.microsoft.com/office/drawing/2014/main" id="{4F34B27C-3F00-4077-ACE6-C499C9E948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Drawback">
            <a:extLst>
              <a:ext uri="{FF2B5EF4-FFF2-40B4-BE49-F238E27FC236}">
                <a16:creationId xmlns:a16="http://schemas.microsoft.com/office/drawing/2014/main" id="{48AAD54A-0183-A046-1DDC-0AAFDC849D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189D57-E8F2-FE1E-2D33-A423AD614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687" y="1085850"/>
            <a:ext cx="80486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012CAC-2B4E-4D71-8650-C3A6700DB19B}"/>
              </a:ext>
            </a:extLst>
          </p:cNvPr>
          <p:cNvSpPr/>
          <p:nvPr/>
        </p:nvSpPr>
        <p:spPr>
          <a:xfrm>
            <a:off x="0" y="88900"/>
            <a:ext cx="12192000" cy="622300"/>
          </a:xfrm>
          <a:prstGeom prst="rect">
            <a:avLst/>
          </a:prstGeom>
          <a:solidFill>
            <a:srgbClr val="173C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4E8D59-608C-4736-8824-079BD16BA0DF}"/>
              </a:ext>
            </a:extLst>
          </p:cNvPr>
          <p:cNvSpPr/>
          <p:nvPr/>
        </p:nvSpPr>
        <p:spPr>
          <a:xfrm>
            <a:off x="0" y="6629400"/>
            <a:ext cx="12192000" cy="139700"/>
          </a:xfrm>
          <a:prstGeom prst="rect">
            <a:avLst/>
          </a:prstGeom>
          <a:solidFill>
            <a:srgbClr val="87C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309310-6F0C-40D9-B79C-41E84F1CF4E1}"/>
              </a:ext>
            </a:extLst>
          </p:cNvPr>
          <p:cNvSpPr txBox="1"/>
          <p:nvPr/>
        </p:nvSpPr>
        <p:spPr>
          <a:xfrm>
            <a:off x="3576774" y="166384"/>
            <a:ext cx="5516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Dependency Injection as a Design Pattern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457A60-9099-46F7-BBFA-44A36602F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731" y="5756241"/>
            <a:ext cx="1103369" cy="657259"/>
          </a:xfrm>
          <a:prstGeom prst="rect">
            <a:avLst/>
          </a:prstGeom>
        </p:spPr>
      </p:pic>
      <p:sp>
        <p:nvSpPr>
          <p:cNvPr id="9" name="AutoShape 4" descr="Angular Dependency Injection">
            <a:extLst>
              <a:ext uri="{FF2B5EF4-FFF2-40B4-BE49-F238E27FC236}">
                <a16:creationId xmlns:a16="http://schemas.microsoft.com/office/drawing/2014/main" id="{1A39A0CC-9657-B9E8-55F9-5DC20D99EA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Angular Dependency Injection">
            <a:extLst>
              <a:ext uri="{FF2B5EF4-FFF2-40B4-BE49-F238E27FC236}">
                <a16:creationId xmlns:a16="http://schemas.microsoft.com/office/drawing/2014/main" id="{2E3A4A85-EAE5-AB91-80F3-5E4A900BB4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8" descr="Angular Dependency Injection">
            <a:extLst>
              <a:ext uri="{FF2B5EF4-FFF2-40B4-BE49-F238E27FC236}">
                <a16:creationId xmlns:a16="http://schemas.microsoft.com/office/drawing/2014/main" id="{4F34B27C-3F00-4077-ACE6-C499C9E948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Drawback">
            <a:extLst>
              <a:ext uri="{FF2B5EF4-FFF2-40B4-BE49-F238E27FC236}">
                <a16:creationId xmlns:a16="http://schemas.microsoft.com/office/drawing/2014/main" id="{48AAD54A-0183-A046-1DDC-0AAFDC849D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9C95CD-E5EB-946C-BBA4-784AA0D16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175" y="1776412"/>
            <a:ext cx="55816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68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792AA8E-5725-429A-BE61-0FAE139E77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73C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66860-9688-4323-8014-88E0A41BC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31" y="2249470"/>
            <a:ext cx="3960254" cy="23590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92CB4D-214F-45B3-A21F-8459F71997EB}"/>
              </a:ext>
            </a:extLst>
          </p:cNvPr>
          <p:cNvSpPr/>
          <p:nvPr/>
        </p:nvSpPr>
        <p:spPr>
          <a:xfrm>
            <a:off x="6376017" y="1250949"/>
            <a:ext cx="45719" cy="435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8A6C1-C943-42B9-8AF6-D0DC77A2B439}"/>
              </a:ext>
            </a:extLst>
          </p:cNvPr>
          <p:cNvSpPr txBox="1"/>
          <p:nvPr/>
        </p:nvSpPr>
        <p:spPr>
          <a:xfrm>
            <a:off x="7494577" y="2452670"/>
            <a:ext cx="36245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: </a:t>
            </a: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mdjamtoski@gmail.com</a:t>
            </a:r>
          </a:p>
        </p:txBody>
      </p:sp>
    </p:spTree>
    <p:extLst>
      <p:ext uri="{BB962C8B-B14F-4D97-AF65-F5344CB8AC3E}">
        <p14:creationId xmlns:p14="http://schemas.microsoft.com/office/powerpoint/2010/main" val="999121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381</Words>
  <Application>Microsoft Office PowerPoint</Application>
  <PresentationFormat>Widescreen</PresentationFormat>
  <Paragraphs>35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Martina Nedanoska</dc:creator>
  <cp:lastModifiedBy>Marko Djamtoski</cp:lastModifiedBy>
  <cp:revision>5</cp:revision>
  <dcterms:created xsi:type="dcterms:W3CDTF">2022-12-01T09:33:14Z</dcterms:created>
  <dcterms:modified xsi:type="dcterms:W3CDTF">2023-03-08T15:14:54Z</dcterms:modified>
</cp:coreProperties>
</file>