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1" r:id="rId9"/>
    <p:sldId id="259" r:id="rId10"/>
    <p:sldId id="266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Review Based analysis of mobile phones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D2A29-1026-4907-9DC2-838253DBCD4D}"/>
              </a:ext>
            </a:extLst>
          </p:cNvPr>
          <p:cNvSpPr txBox="1"/>
          <p:nvPr/>
        </p:nvSpPr>
        <p:spPr>
          <a:xfrm>
            <a:off x="6982176" y="4383310"/>
            <a:ext cx="42107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</a:t>
            </a:r>
          </a:p>
          <a:p>
            <a:pPr algn="ctr"/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Zeshan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0CF8-C380-4C40-AA40-3AC3E282B185}"/>
              </a:ext>
            </a:extLst>
          </p:cNvPr>
          <p:cNvSpPr txBox="1"/>
          <p:nvPr/>
        </p:nvSpPr>
        <p:spPr>
          <a:xfrm>
            <a:off x="1571624" y="4383310"/>
            <a:ext cx="4210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Members:</a:t>
            </a:r>
          </a:p>
          <a:p>
            <a:pPr algn="ctr"/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Asjid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Ahmed            Muhammad Suleman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P17-6124                      P17-6147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78" y="1696155"/>
            <a:ext cx="5942793" cy="346568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Rockwell" panose="020606030202050204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82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1913A-E18D-4A00-8098-6CDBF2D1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533" y="2249487"/>
            <a:ext cx="915087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Goals Achieved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Technical Difficulties</a:t>
            </a:r>
          </a:p>
          <a:p>
            <a:r>
              <a:rPr lang="en-US" dirty="0"/>
              <a:t>FYP-2 Goals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249487"/>
            <a:ext cx="820160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will take the given features and will analyze the mobiles reviews according to given features and output the top suggestions.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9822" y="2249486"/>
            <a:ext cx="9313334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application that provides best mobile phone suggestions based on specific selected features. It will save time by automating analysis of reviews</a:t>
            </a:r>
            <a:r>
              <a:rPr lang="en-US" sz="2000" dirty="0"/>
              <a:t>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Goals Achieved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5BD77-961A-456B-873D-2697F47E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74" t="13217" r="16252" b="17532"/>
          <a:stretch/>
        </p:blipFill>
        <p:spPr>
          <a:xfrm>
            <a:off x="2054578" y="2097088"/>
            <a:ext cx="7382934" cy="3592513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386E1-4532-4C6A-9840-987D743F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579" y="2198074"/>
            <a:ext cx="4345624" cy="35417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D2E68-F62C-4B9C-B831-EBE9B4F0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27" y="2198074"/>
            <a:ext cx="451019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Accuracy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6ED88-63CB-41C0-AA09-40A5779C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Naïve Bayes = 0.76 = 76%</a:t>
            </a:r>
          </a:p>
          <a:p>
            <a:pPr marL="0" indent="0">
              <a:buNone/>
            </a:pPr>
            <a:r>
              <a:rPr lang="en-US" dirty="0"/>
              <a:t>SVM = 0.89 = 89%</a:t>
            </a:r>
          </a:p>
          <a:p>
            <a:pPr marL="0" indent="0">
              <a:buNone/>
            </a:pPr>
            <a:r>
              <a:rPr lang="en-US" dirty="0"/>
              <a:t>Majority Voting Ensemble = 0.83 = 83%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018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Technical difficulties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6ED88-63CB-41C0-AA09-40A5779C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Data-set</a:t>
            </a:r>
          </a:p>
          <a:p>
            <a:pPr lvl="1"/>
            <a:r>
              <a:rPr lang="en-US" dirty="0"/>
              <a:t>Slang</a:t>
            </a:r>
          </a:p>
          <a:p>
            <a:pPr lvl="1"/>
            <a:r>
              <a:rPr lang="en-US" dirty="0"/>
              <a:t>Emoticons and special characters</a:t>
            </a:r>
          </a:p>
          <a:p>
            <a:pPr lvl="1"/>
            <a:r>
              <a:rPr lang="en-US" dirty="0"/>
              <a:t>Grammatical mistakes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Fyp-2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based ranking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Fake reviews detection</a:t>
            </a:r>
          </a:p>
          <a:p>
            <a:pPr lvl="0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accuracy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195</TotalTime>
  <Words>131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Review Based analysis of mobile phones</vt:lpstr>
      <vt:lpstr>Table of contents</vt:lpstr>
      <vt:lpstr>Introduction</vt:lpstr>
      <vt:lpstr>Motivation</vt:lpstr>
      <vt:lpstr>Goals Achieved</vt:lpstr>
      <vt:lpstr>Confusion Matrix</vt:lpstr>
      <vt:lpstr>Accuracy </vt:lpstr>
      <vt:lpstr>Technical difficulties</vt:lpstr>
      <vt:lpstr>Fyp-2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Based analysis of mobile phones</dc:title>
  <dc:creator>ASJID</dc:creator>
  <cp:lastModifiedBy>ASJID</cp:lastModifiedBy>
  <cp:revision>9</cp:revision>
  <dcterms:created xsi:type="dcterms:W3CDTF">2021-12-29T22:45:03Z</dcterms:created>
  <dcterms:modified xsi:type="dcterms:W3CDTF">2021-12-30T06:00:48Z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