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1" r:id="rId2"/>
    <p:sldId id="257" r:id="rId3"/>
    <p:sldId id="266" r:id="rId4"/>
    <p:sldId id="265" r:id="rId5"/>
    <p:sldId id="270" r:id="rId6"/>
    <p:sldId id="264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06" autoAdjust="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51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79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5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07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13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356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79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4/20/2022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4/20/2022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4/20/2022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4/20/2022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4/20/2022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4/20/2022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4/20/2022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4/20/2022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Review Based Analysis of Mobile Phones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8284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Group Members:					Supervisor:</a:t>
            </a:r>
            <a:endParaRPr lang="en-US" dirty="0"/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Muhammad Suleman						 Mr. </a:t>
            </a:r>
            <a:r>
              <a:rPr lang="en-US" sz="1400" dirty="0" err="1">
                <a:solidFill>
                  <a:schemeClr val="tx1"/>
                </a:solidFill>
              </a:rPr>
              <a:t>Zeshan</a:t>
            </a:r>
            <a:r>
              <a:rPr lang="en-US" sz="1400" dirty="0">
                <a:solidFill>
                  <a:schemeClr val="tx1"/>
                </a:solidFill>
              </a:rPr>
              <a:t> Khan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Asjid</a:t>
            </a:r>
            <a:r>
              <a:rPr lang="en-US" sz="1400" dirty="0">
                <a:solidFill>
                  <a:schemeClr val="tx1"/>
                </a:solidFill>
              </a:rPr>
              <a:t> Ahmed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Objective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Limitations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FYP-II Progress</a:t>
            </a:r>
          </a:p>
          <a:p>
            <a:r>
              <a:rPr lang="en-US" dirty="0"/>
              <a:t>FYP-II Milestones</a:t>
            </a: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3527" y="1981201"/>
            <a:ext cx="8070979" cy="3809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A web application that will take different features of mobile phones as input and display the top mobile phone suggestions after analyzing the user reviews.</a:t>
            </a:r>
          </a:p>
        </p:txBody>
      </p:sp>
    </p:spTree>
    <p:extLst>
      <p:ext uri="{BB962C8B-B14F-4D97-AF65-F5344CB8AC3E}">
        <p14:creationId xmlns:p14="http://schemas.microsoft.com/office/powerpoint/2010/main" val="399037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develop a platform for selection of mobile phones. In order to achieve primary objectives:</a:t>
            </a:r>
          </a:p>
          <a:p>
            <a:r>
              <a:rPr lang="en-US" dirty="0"/>
              <a:t>Polarity of reviews</a:t>
            </a:r>
          </a:p>
          <a:p>
            <a:r>
              <a:rPr lang="en-US" dirty="0"/>
              <a:t>Specific features selection</a:t>
            </a:r>
          </a:p>
          <a:p>
            <a:r>
              <a:rPr lang="en-US" dirty="0"/>
              <a:t>Analysis of the specific features of the mobile phone reviews</a:t>
            </a:r>
          </a:p>
        </p:txBody>
      </p:sp>
    </p:spTree>
    <p:extLst>
      <p:ext uri="{BB962C8B-B14F-4D97-AF65-F5344CB8AC3E}">
        <p14:creationId xmlns:p14="http://schemas.microsoft.com/office/powerpoint/2010/main" val="71825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F4B1C6-043E-4CBA-A307-D0E7DF1A9C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314" y="1646238"/>
            <a:ext cx="11616613" cy="4502634"/>
          </a:xfr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7CDF5A-6A2C-4127-9F94-CB5717D669B5}"/>
              </a:ext>
            </a:extLst>
          </p:cNvPr>
          <p:cNvCxnSpPr>
            <a:cxnSpLocks/>
          </p:cNvCxnSpPr>
          <p:nvPr/>
        </p:nvCxnSpPr>
        <p:spPr>
          <a:xfrm>
            <a:off x="4040155" y="3256384"/>
            <a:ext cx="1586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794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Works only on selective features. </a:t>
            </a:r>
          </a:p>
          <a:p>
            <a:r>
              <a:rPr lang="en-US" dirty="0"/>
              <a:t>Computationally expensive</a:t>
            </a:r>
          </a:p>
          <a:p>
            <a:r>
              <a:rPr lang="en-US" dirty="0"/>
              <a:t>Accuracy may vary according to data-set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78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D0D15A-52B8-441C-B301-45612D7415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8832" y="1567544"/>
            <a:ext cx="5903167" cy="4301411"/>
          </a:xfr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CFFAC8D3-B686-45DA-A0DC-FAE793271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910" y="3125548"/>
            <a:ext cx="5486400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K" altLang="en-P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0480EA-D86B-4649-BD46-2D5A8C6DDF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367" y="2081017"/>
            <a:ext cx="630555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08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FYP-II 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Sentence Level Analysis of reviews</a:t>
            </a:r>
          </a:p>
          <a:p>
            <a:r>
              <a:rPr lang="en-US" dirty="0"/>
              <a:t>Features Level Analysis of reviews</a:t>
            </a:r>
          </a:p>
          <a:p>
            <a:r>
              <a:rPr lang="en-US" dirty="0"/>
              <a:t>Results Calculations</a:t>
            </a:r>
          </a:p>
          <a:p>
            <a:r>
              <a:rPr lang="en-US" dirty="0"/>
              <a:t>Evaluation Measure</a:t>
            </a:r>
          </a:p>
        </p:txBody>
      </p:sp>
    </p:spTree>
    <p:extLst>
      <p:ext uri="{BB962C8B-B14F-4D97-AF65-F5344CB8AC3E}">
        <p14:creationId xmlns:p14="http://schemas.microsoft.com/office/powerpoint/2010/main" val="413604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FYP-II Milestones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Web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50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345</TotalTime>
  <Words>148</Words>
  <Application>Microsoft Office PowerPoint</Application>
  <PresentationFormat>Widescreen</PresentationFormat>
  <Paragraphs>44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Diamond Grid 16x9</vt:lpstr>
      <vt:lpstr>Review Based Analysis of Mobile Phones</vt:lpstr>
      <vt:lpstr>Overview</vt:lpstr>
      <vt:lpstr>Introduction</vt:lpstr>
      <vt:lpstr>Objective</vt:lpstr>
      <vt:lpstr>Methodology</vt:lpstr>
      <vt:lpstr>Limitations</vt:lpstr>
      <vt:lpstr>Results</vt:lpstr>
      <vt:lpstr>FYP-II Progress</vt:lpstr>
      <vt:lpstr>FYP-II Milestones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Based Analysis of Mobile Phones</dc:title>
  <dc:creator>ASJID</dc:creator>
  <cp:lastModifiedBy>ASJID</cp:lastModifiedBy>
  <cp:revision>10</cp:revision>
  <dcterms:created xsi:type="dcterms:W3CDTF">2022-04-20T00:34:41Z</dcterms:created>
  <dcterms:modified xsi:type="dcterms:W3CDTF">2022-04-20T06:23:58Z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