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8" r:id="rId7"/>
    <p:sldId id="269" r:id="rId8"/>
    <p:sldId id="272" r:id="rId9"/>
    <p:sldId id="259" r:id="rId10"/>
    <p:sldId id="270" r:id="rId11"/>
    <p:sldId id="271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688"/>
  </p:normalViewPr>
  <p:slideViewPr>
    <p:cSldViewPr snapToGrid="0" snapToObjects="1">
      <p:cViewPr>
        <p:scale>
          <a:sx n="72" d="100"/>
          <a:sy n="72" d="100"/>
        </p:scale>
        <p:origin x="1840" y="5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1669776" y="2087216"/>
            <a:ext cx="31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Science Project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284CF-6ABD-E544-968C-8737022A5D7A}"/>
              </a:ext>
            </a:extLst>
          </p:cNvPr>
          <p:cNvSpPr/>
          <p:nvPr/>
        </p:nvSpPr>
        <p:spPr>
          <a:xfrm>
            <a:off x="6271592" y="5152647"/>
            <a:ext cx="1549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Chenyu</a:t>
            </a:r>
            <a:r>
              <a:rPr lang="en-US" dirty="0"/>
              <a:t> Huang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717594" y="46855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#5	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5C80E-1159-4D49-845C-81AEE5D0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2594919"/>
            <a:ext cx="2901353" cy="2987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936426-6257-8B42-9537-86CC533CA806}"/>
              </a:ext>
            </a:extLst>
          </p:cNvPr>
          <p:cNvSpPr/>
          <p:nvPr/>
        </p:nvSpPr>
        <p:spPr>
          <a:xfrm>
            <a:off x="400160" y="491195"/>
            <a:ext cx="3543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Q2: Weight of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8EBBC-CC0C-1745-A6E8-1C01BC0AD4BF}"/>
              </a:ext>
            </a:extLst>
          </p:cNvPr>
          <p:cNvSpPr/>
          <p:nvPr/>
        </p:nvSpPr>
        <p:spPr>
          <a:xfrm>
            <a:off x="1061330" y="1137238"/>
            <a:ext cx="247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Method: 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1711767" y="5582622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</p:spTree>
    <p:extLst>
      <p:ext uri="{BB962C8B-B14F-4D97-AF65-F5344CB8AC3E}">
        <p14:creationId xmlns:p14="http://schemas.microsoft.com/office/powerpoint/2010/main" val="33274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23BF31-E6C7-3842-8CA7-C963D920732E}"/>
              </a:ext>
            </a:extLst>
          </p:cNvPr>
          <p:cNvSpPr/>
          <p:nvPr/>
        </p:nvSpPr>
        <p:spPr>
          <a:xfrm>
            <a:off x="400160" y="491195"/>
            <a:ext cx="394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63342-B08F-D44D-869B-BBA70F65F577}"/>
              </a:ext>
            </a:extLst>
          </p:cNvPr>
          <p:cNvSpPr/>
          <p:nvPr/>
        </p:nvSpPr>
        <p:spPr>
          <a:xfrm>
            <a:off x="1061330" y="1137238"/>
            <a:ext cx="247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Method: Random Forest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395463-4B61-E04B-9916-52F6FCC4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" y="2875183"/>
            <a:ext cx="4037396" cy="284557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9C2BA4-457C-8C49-885E-E3B22D65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75183"/>
            <a:ext cx="4139024" cy="28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4A3F68-B40E-8C46-96D3-83F997ACED9C}"/>
              </a:ext>
            </a:extLst>
          </p:cNvPr>
          <p:cNvSpPr/>
          <p:nvPr/>
        </p:nvSpPr>
        <p:spPr>
          <a:xfrm>
            <a:off x="400160" y="491195"/>
            <a:ext cx="3506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Q3: Variants Clustering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C0AE4-6E3E-F243-B30A-502CF0BD0D5C}"/>
              </a:ext>
            </a:extLst>
          </p:cNvPr>
          <p:cNvSpPr/>
          <p:nvPr/>
        </p:nvSpPr>
        <p:spPr>
          <a:xfrm>
            <a:off x="1061330" y="1137238"/>
            <a:ext cx="184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Method: K-means</a:t>
            </a: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09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9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1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6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62A33-E8A3-854D-B8CF-B744B9DCFC8F}"/>
              </a:ext>
            </a:extLst>
          </p:cNvPr>
          <p:cNvSpPr txBox="1"/>
          <p:nvPr/>
        </p:nvSpPr>
        <p:spPr>
          <a:xfrm>
            <a:off x="616228" y="745433"/>
            <a:ext cx="167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Clinvar</a:t>
            </a:r>
            <a:r>
              <a:rPr lang="en-US" dirty="0"/>
              <a:t> Dataset: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888435" y="1851989"/>
            <a:ext cx="34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477EA-A33F-5945-BEA5-6A26CEA53F07}"/>
              </a:ext>
            </a:extLst>
          </p:cNvPr>
          <p:cNvSpPr txBox="1"/>
          <p:nvPr/>
        </p:nvSpPr>
        <p:spPr>
          <a:xfrm>
            <a:off x="616228" y="745433"/>
            <a:ext cx="167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Preprocessing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1997839"/>
            <a:ext cx="6248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Omit ‘Null’ Value when making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Imbalanced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SMOTE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so that they are within [0, 1] for lower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some algorithms, map categorical data 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745433"/>
            <a:ext cx="167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088335" y="1721128"/>
            <a:ext cx="69673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Logistic Regression, Decision Tree</a:t>
            </a:r>
          </a:p>
          <a:p>
            <a:pPr marL="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Bootstrapping -&gt; Random Forest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indent="-285750">
              <a:buFont typeface="+mj-lt"/>
              <a:buAutoNum type="arabicPeriod"/>
            </a:pPr>
            <a:r>
              <a:rPr lang="en-US" dirty="0"/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Redo Question 1 with classification label unknown, compare the 2 results.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1DCC1B-3BFB-1846-9CAD-92867670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3717389"/>
            <a:ext cx="3968749" cy="259925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170F2F8-4714-8C4B-BF95-2B262668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7" y="3741343"/>
            <a:ext cx="3968751" cy="2551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00160" y="491195"/>
            <a:ext cx="394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61330" y="1137238"/>
            <a:ext cx="293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Method1: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1715818" y="1783281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74.7% | cutoff = 0.95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0.538</a:t>
            </a:r>
          </a:p>
        </p:txBody>
      </p:sp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00160" y="491195"/>
            <a:ext cx="394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61330" y="1137238"/>
            <a:ext cx="242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Method2: Decision Tree</a:t>
            </a:r>
          </a:p>
        </p:txBody>
      </p:sp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709875" y="2268662"/>
            <a:ext cx="598240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00160" y="491195"/>
            <a:ext cx="394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61330" y="1137238"/>
            <a:ext cx="242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Method2: Decision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993BB-8C36-6144-AD56-798AB1049E69}"/>
              </a:ext>
            </a:extLst>
          </p:cNvPr>
          <p:cNvSpPr/>
          <p:nvPr/>
        </p:nvSpPr>
        <p:spPr>
          <a:xfrm>
            <a:off x="1704548" y="1629393"/>
            <a:ext cx="573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Figure-1 Comparison between my model and </a:t>
            </a:r>
            <a:r>
              <a:rPr lang="en-US" dirty="0" err="1"/>
              <a:t>sklearn</a:t>
            </a:r>
            <a:r>
              <a:rPr lang="en-US" dirty="0"/>
              <a:t>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C7F359-DF73-1E48-AAFC-52879063E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6"/>
          <a:stretch/>
        </p:blipFill>
        <p:spPr>
          <a:xfrm>
            <a:off x="400160" y="2141757"/>
            <a:ext cx="4047697" cy="2452327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33420-EC32-B340-8C94-358A20AE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6"/>
          <a:stretch/>
        </p:blipFill>
        <p:spPr>
          <a:xfrm>
            <a:off x="4751808" y="2141757"/>
            <a:ext cx="4011557" cy="24523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EDEEC0-6179-9348-B947-9C21C129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6706"/>
              </p:ext>
            </p:extLst>
          </p:nvPr>
        </p:nvGraphicFramePr>
        <p:xfrm>
          <a:off x="1532046" y="5276711"/>
          <a:ext cx="6079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37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311155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326009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B756878-0B5A-5342-962C-090C1C22904D}"/>
              </a:ext>
            </a:extLst>
          </p:cNvPr>
          <p:cNvSpPr/>
          <p:nvPr/>
        </p:nvSpPr>
        <p:spPr>
          <a:xfrm>
            <a:off x="1795438" y="4675744"/>
            <a:ext cx="12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a) Accuracy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DD910-BA0C-2447-BA4D-65501EDB4F6A}"/>
              </a:ext>
            </a:extLst>
          </p:cNvPr>
          <p:cNvSpPr/>
          <p:nvPr/>
        </p:nvSpPr>
        <p:spPr>
          <a:xfrm>
            <a:off x="6310187" y="467574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Time</a:t>
            </a:r>
          </a:p>
        </p:txBody>
      </p:sp>
    </p:spTree>
    <p:extLst>
      <p:ext uri="{BB962C8B-B14F-4D97-AF65-F5344CB8AC3E}">
        <p14:creationId xmlns:p14="http://schemas.microsoft.com/office/powerpoint/2010/main" val="30448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6FD15-C65C-1B48-B5C7-6915C86C69AC}"/>
              </a:ext>
            </a:extLst>
          </p:cNvPr>
          <p:cNvSpPr/>
          <p:nvPr/>
        </p:nvSpPr>
        <p:spPr>
          <a:xfrm>
            <a:off x="400160" y="491195"/>
            <a:ext cx="394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53E1C-596D-ED4A-B4C6-A881D45E6F83}"/>
              </a:ext>
            </a:extLst>
          </p:cNvPr>
          <p:cNvSpPr/>
          <p:nvPr/>
        </p:nvSpPr>
        <p:spPr>
          <a:xfrm>
            <a:off x="1061330" y="1137238"/>
            <a:ext cx="242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Method2: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F0B6C7-D986-1D4B-AEC9-7937C38D9E99}"/>
              </a:ext>
            </a:extLst>
          </p:cNvPr>
          <p:cNvSpPr/>
          <p:nvPr/>
        </p:nvSpPr>
        <p:spPr>
          <a:xfrm>
            <a:off x="400160" y="491195"/>
            <a:ext cx="3543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Q2: Weight of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4B5B6-345B-CA44-B691-5DA3DDA52C82}"/>
              </a:ext>
            </a:extLst>
          </p:cNvPr>
          <p:cNvSpPr/>
          <p:nvPr/>
        </p:nvSpPr>
        <p:spPr>
          <a:xfrm>
            <a:off x="1061330" y="1137238"/>
            <a:ext cx="247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Method: 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3821025" y="1873266"/>
            <a:ext cx="191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Subset 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780743" y="2242598"/>
            <a:ext cx="0" cy="559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1061330" y="5201559"/>
            <a:ext cx="73673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Main Idea: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the remaining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</p:spTree>
    <p:extLst>
      <p:ext uri="{BB962C8B-B14F-4D97-AF65-F5344CB8AC3E}">
        <p14:creationId xmlns:p14="http://schemas.microsoft.com/office/powerpoint/2010/main" val="427000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360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84</cp:revision>
  <dcterms:created xsi:type="dcterms:W3CDTF">2019-12-04T19:23:34Z</dcterms:created>
  <dcterms:modified xsi:type="dcterms:W3CDTF">2019-12-05T04:25:24Z</dcterms:modified>
</cp:coreProperties>
</file>