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6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4B0330-DFB2-CE42-BA9A-A4B7FF368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437" y="950977"/>
            <a:ext cx="2166995" cy="2242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E16F33-C9CA-3448-BF3F-980BAE508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440" y="950977"/>
            <a:ext cx="2171984" cy="2242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D91AE2-28E4-2F4B-8635-A13BCE559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66" y="2301945"/>
            <a:ext cx="2166995" cy="22541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BE658D-261F-D444-9914-74913AF02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8980" y="4090904"/>
            <a:ext cx="2153452" cy="2242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083A12-EB7D-0843-B996-D6BA5A53A1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6440" y="4090903"/>
            <a:ext cx="2153880" cy="22428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5C8088-6F8F-1542-AD04-353C637123DE}"/>
              </a:ext>
            </a:extLst>
          </p:cNvPr>
          <p:cNvSpPr txBox="1"/>
          <p:nvPr/>
        </p:nvSpPr>
        <p:spPr>
          <a:xfrm>
            <a:off x="487680" y="365760"/>
            <a:ext cx="3791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Vector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Representation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FB1935-7879-BB4B-AD82-06C719ABFAD7}"/>
              </a:ext>
            </a:extLst>
          </p:cNvPr>
          <p:cNvSpPr txBox="1"/>
          <p:nvPr/>
        </p:nvSpPr>
        <p:spPr>
          <a:xfrm>
            <a:off x="3896934" y="319381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Feature_20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CFDCF-D9BE-7643-AD97-F03E21362658}"/>
              </a:ext>
            </a:extLst>
          </p:cNvPr>
          <p:cNvSpPr txBox="1"/>
          <p:nvPr/>
        </p:nvSpPr>
        <p:spPr>
          <a:xfrm>
            <a:off x="6715231" y="3193817"/>
            <a:ext cx="161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Feature_768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BF8AF9-0D05-8E48-9F0A-BA642A845C70}"/>
              </a:ext>
            </a:extLst>
          </p:cNvPr>
          <p:cNvSpPr txBox="1"/>
          <p:nvPr/>
        </p:nvSpPr>
        <p:spPr>
          <a:xfrm>
            <a:off x="3896934" y="630757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 Event_20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289344-CCE6-9745-B874-222F9799CEAC}"/>
              </a:ext>
            </a:extLst>
          </p:cNvPr>
          <p:cNvSpPr txBox="1"/>
          <p:nvPr/>
        </p:nvSpPr>
        <p:spPr>
          <a:xfrm>
            <a:off x="6715231" y="6307574"/>
            <a:ext cx="161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 Event_694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483D2F-5A5F-8447-AAA4-62B2AED770B8}"/>
              </a:ext>
            </a:extLst>
          </p:cNvPr>
          <p:cNvSpPr txBox="1"/>
          <p:nvPr/>
        </p:nvSpPr>
        <p:spPr>
          <a:xfrm>
            <a:off x="398037" y="4644410"/>
            <a:ext cx="2153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Heatmap</a:t>
            </a:r>
          </a:p>
        </p:txBody>
      </p:sp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0780CA-55B2-E84C-9E5E-22B7B3B5DED2}"/>
              </a:ext>
            </a:extLst>
          </p:cNvPr>
          <p:cNvSpPr txBox="1"/>
          <p:nvPr/>
        </p:nvSpPr>
        <p:spPr>
          <a:xfrm>
            <a:off x="487680" y="36576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Principle Component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A007C0-4B21-264D-90D6-9BD1C7C4D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860550"/>
            <a:ext cx="5295900" cy="3136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0CD282-A268-634C-93FF-A2B5E118349B}"/>
              </a:ext>
            </a:extLst>
          </p:cNvPr>
          <p:cNvSpPr txBox="1"/>
          <p:nvPr/>
        </p:nvSpPr>
        <p:spPr>
          <a:xfrm>
            <a:off x="3239242" y="4997450"/>
            <a:ext cx="306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Singular Value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311646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30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黄 晨宇</cp:lastModifiedBy>
  <cp:revision>24</cp:revision>
  <dcterms:created xsi:type="dcterms:W3CDTF">2014-01-14T12:05:24Z</dcterms:created>
  <dcterms:modified xsi:type="dcterms:W3CDTF">2020-02-21T22:48:29Z</dcterms:modified>
</cp:coreProperties>
</file>