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97" d="100"/>
          <a:sy n="97" d="100"/>
        </p:scale>
        <p:origin x="-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A124-36C5-884D-9F09-837D15E28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0676-68F7-7546-AC68-3660EC38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8940-983E-3649-AC77-F42BCF38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1B2D-2A8B-4043-BAE3-46C9743D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890E-F799-004F-8E67-2D5E5B19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D992-E2DB-6743-83AF-B0CD544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4BE82-9941-4B49-831E-97CA5036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2416-C811-464A-9E2D-FBEB2B66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EC8A-AA80-884F-B290-4263399C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92C8-9EC3-4443-AD26-F8FB95DE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2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30340-FB84-0648-92BC-40400C233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F8ED0-1713-3949-978E-C2FFD29E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8EE6-8B31-4D44-B137-402391F9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8BE7-0D6E-F848-B703-92E008EC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EE5-0FFF-9847-8304-BF7551E3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8400-054F-AA47-A98A-48CFC014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7C28-D8E5-124E-A454-BDCA3C22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1F4D-2A17-924C-950D-6CEAE538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5973-EE64-2145-8634-F801EF40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F3A2-5CD7-4E40-85EA-054767E7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DD48-1F6D-C847-A397-410E21A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91D4-F0A2-2A44-AE7D-AF4DF203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987E-CC69-354D-B391-01EE705C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5208-251C-BD49-9432-53282B5D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0BB9-D96F-8A4B-9747-D63149BD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4634-A88B-064A-AEDA-AD3595A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65EF-8ECB-8E49-AC3A-6A50D3B9B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7E408-3CFD-5A47-9F5F-E6DAA65E4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F95E-4732-474F-BEBD-AC53C1D8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3959-6583-4B48-9F5E-A0437E41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6D5D-A1E3-3F4E-BD8A-5AF7F3D0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3342-361C-2E41-864E-1CEDE911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6057-C4D4-5A42-BD5A-454D6DDD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5C8FE-8405-1944-B8FB-D5F39A280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9C958-BB8F-1041-B4AF-A415E72DE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DCD1C-A9C1-8048-AEA5-EFA1330A7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01C7F-DAC0-A240-A6B8-2FC7DDA5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028AF-0CCE-854D-9DB5-0C191DA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CCBC2-AF28-0546-84C2-842A15E8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A4C-3F82-7143-8DED-8EF95272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F3F8D-A8CE-A445-BD97-506070A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A0EFD-212D-C240-9A81-77A91843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EEB4F-7A2D-1244-8F90-BE030726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B13C0-2278-1B46-AB96-939733CE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8BF84-C5F7-6C44-9164-28829E32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F9FDC-8885-A24D-A18E-70F67822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6EB2-9229-B14D-BEE5-8DD6EAE9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F31-178C-6C43-9594-896A667C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BAF0A-5868-7D4F-9971-74C209FB4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ACDF-78AF-D046-86AB-8A30E210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D7F7-D537-3249-BB2A-E95674C7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4285-5817-2D48-9B52-8AFA1FA9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7F26-094B-7E4B-A92D-D88248E7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348AF-ED8C-0B48-9509-4058E94B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73192-B741-B646-9A9D-F356F4C6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79C6-EA88-2444-9C15-D31882F1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FC2C0-C7EE-8B45-B104-2A41F154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125F-9510-F14C-A6BB-CA52F3DB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F1A32-6F41-EF46-85A3-382C1F2A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260E5-3484-724B-BB72-92705EB7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A9B1-EF99-874B-B284-87B4AA0EB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DA21-81F8-8047-B714-67721DB1F368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F6B5-9F5E-D947-8E6A-137BAEDF5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BAC4-D3E9-BB4D-938C-B451C1443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0D8E-EA1D-CD4B-9EEF-50B0180F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58B575-0509-0648-889C-945488F3580F}"/>
              </a:ext>
            </a:extLst>
          </p:cNvPr>
          <p:cNvSpPr/>
          <p:nvPr/>
        </p:nvSpPr>
        <p:spPr>
          <a:xfrm>
            <a:off x="4558307" y="783375"/>
            <a:ext cx="1804087" cy="180408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Helvetica" pitchFamily="2" charset="0"/>
              </a:rPr>
              <a:t>Pending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6E23B4-BCCA-B54B-9704-D0B04D9B1A54}"/>
              </a:ext>
            </a:extLst>
          </p:cNvPr>
          <p:cNvSpPr/>
          <p:nvPr/>
        </p:nvSpPr>
        <p:spPr>
          <a:xfrm>
            <a:off x="2460570" y="4400161"/>
            <a:ext cx="1804087" cy="180408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Helvetica" pitchFamily="2" charset="0"/>
              </a:rPr>
              <a:t>Fulfilled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BE7787-6B0A-2C46-BF07-A35CEA9FC1BE}"/>
              </a:ext>
            </a:extLst>
          </p:cNvPr>
          <p:cNvSpPr/>
          <p:nvPr/>
        </p:nvSpPr>
        <p:spPr>
          <a:xfrm>
            <a:off x="6656045" y="4400162"/>
            <a:ext cx="1804087" cy="1804087"/>
          </a:xfrm>
          <a:prstGeom prst="ellipse">
            <a:avLst/>
          </a:prstGeom>
          <a:noFill/>
          <a:ln w="28575">
            <a:solidFill>
              <a:srgbClr val="F06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606F"/>
                </a:solidFill>
                <a:latin typeface="Helvetica" pitchFamily="2" charset="0"/>
              </a:rPr>
              <a:t>Rejected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B72F90-5E93-DB41-AE91-5C7952C63582}"/>
              </a:ext>
            </a:extLst>
          </p:cNvPr>
          <p:cNvGrpSpPr/>
          <p:nvPr/>
        </p:nvGrpSpPr>
        <p:grpSpPr>
          <a:xfrm rot="21312171">
            <a:off x="2394395" y="2121448"/>
            <a:ext cx="2253612" cy="2058463"/>
            <a:chOff x="2459257" y="2093725"/>
            <a:chExt cx="1785642" cy="16310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84E879-EB8E-3440-9A36-66EC06FF3A47}"/>
                </a:ext>
              </a:extLst>
            </p:cNvPr>
            <p:cNvSpPr/>
            <p:nvPr/>
          </p:nvSpPr>
          <p:spPr>
            <a:xfrm rot="20586287">
              <a:off x="2459257" y="2093725"/>
              <a:ext cx="1785642" cy="1339206"/>
            </a:xfrm>
            <a:custGeom>
              <a:avLst/>
              <a:gdLst>
                <a:gd name="connsiteX0" fmla="*/ 0 w 4072445"/>
                <a:gd name="connsiteY0" fmla="*/ 2036223 h 4072445"/>
                <a:gd name="connsiteX1" fmla="*/ 2036223 w 4072445"/>
                <a:gd name="connsiteY1" fmla="*/ 0 h 4072445"/>
                <a:gd name="connsiteX2" fmla="*/ 4072446 w 4072445"/>
                <a:gd name="connsiteY2" fmla="*/ 2036223 h 4072445"/>
                <a:gd name="connsiteX3" fmla="*/ 2036223 w 4072445"/>
                <a:gd name="connsiteY3" fmla="*/ 4072446 h 4072445"/>
                <a:gd name="connsiteX4" fmla="*/ 0 w 4072445"/>
                <a:gd name="connsiteY4" fmla="*/ 2036223 h 4072445"/>
                <a:gd name="connsiteX0" fmla="*/ 4072446 w 4072446"/>
                <a:gd name="connsiteY0" fmla="*/ 1951112 h 3987335"/>
                <a:gd name="connsiteX1" fmla="*/ 2036223 w 4072446"/>
                <a:gd name="connsiteY1" fmla="*/ 3987335 h 3987335"/>
                <a:gd name="connsiteX2" fmla="*/ 0 w 4072446"/>
                <a:gd name="connsiteY2" fmla="*/ 1951112 h 3987335"/>
                <a:gd name="connsiteX3" fmla="*/ 2127663 w 4072446"/>
                <a:gd name="connsiteY3" fmla="*/ 6329 h 3987335"/>
                <a:gd name="connsiteX0" fmla="*/ 4072446 w 4072446"/>
                <a:gd name="connsiteY0" fmla="*/ 1951112 h 2095169"/>
                <a:gd name="connsiteX1" fmla="*/ 0 w 4072446"/>
                <a:gd name="connsiteY1" fmla="*/ 1951112 h 2095169"/>
                <a:gd name="connsiteX2" fmla="*/ 2127663 w 4072446"/>
                <a:gd name="connsiteY2" fmla="*/ 6329 h 2095169"/>
                <a:gd name="connsiteX0" fmla="*/ 0 w 2127663"/>
                <a:gd name="connsiteY0" fmla="*/ 1951112 h 1951112"/>
                <a:gd name="connsiteX1" fmla="*/ 2127663 w 2127663"/>
                <a:gd name="connsiteY1" fmla="*/ 6329 h 1951112"/>
                <a:gd name="connsiteX0" fmla="*/ 0 w 1815176"/>
                <a:gd name="connsiteY0" fmla="*/ 1919674 h 1919674"/>
                <a:gd name="connsiteX1" fmla="*/ 1815176 w 1815176"/>
                <a:gd name="connsiteY1" fmla="*/ 6534 h 1919674"/>
                <a:gd name="connsiteX0" fmla="*/ 0 w 1815176"/>
                <a:gd name="connsiteY0" fmla="*/ 1913140 h 1913140"/>
                <a:gd name="connsiteX1" fmla="*/ 1815176 w 1815176"/>
                <a:gd name="connsiteY1" fmla="*/ 0 h 1913140"/>
                <a:gd name="connsiteX0" fmla="*/ 0 w 1725108"/>
                <a:gd name="connsiteY0" fmla="*/ 1385156 h 1385156"/>
                <a:gd name="connsiteX1" fmla="*/ 1725108 w 1725108"/>
                <a:gd name="connsiteY1" fmla="*/ 0 h 1385156"/>
                <a:gd name="connsiteX0" fmla="*/ 0 w 1725108"/>
                <a:gd name="connsiteY0" fmla="*/ 1385156 h 1385156"/>
                <a:gd name="connsiteX1" fmla="*/ 1725108 w 1725108"/>
                <a:gd name="connsiteY1" fmla="*/ 0 h 1385156"/>
                <a:gd name="connsiteX0" fmla="*/ 0 w 1785642"/>
                <a:gd name="connsiteY0" fmla="*/ 1338475 h 1338475"/>
                <a:gd name="connsiteX1" fmla="*/ 1785642 w 1785642"/>
                <a:gd name="connsiteY1" fmla="*/ 0 h 1338475"/>
                <a:gd name="connsiteX0" fmla="*/ 0 w 1785642"/>
                <a:gd name="connsiteY0" fmla="*/ 1339206 h 1339206"/>
                <a:gd name="connsiteX1" fmla="*/ 1785642 w 1785642"/>
                <a:gd name="connsiteY1" fmla="*/ 731 h 133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5642" h="1339206">
                  <a:moveTo>
                    <a:pt x="0" y="1339206"/>
                  </a:moveTo>
                  <a:cubicBezTo>
                    <a:pt x="170520" y="630347"/>
                    <a:pt x="795216" y="-24963"/>
                    <a:pt x="1785642" y="731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1A7E17-BAD6-8C4B-9D78-C9C68C707E1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287829">
              <a:off x="2689829" y="3664053"/>
              <a:ext cx="15691" cy="60688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5432AF-B777-F342-8F36-57C33CDC04F6}"/>
              </a:ext>
            </a:extLst>
          </p:cNvPr>
          <p:cNvGrpSpPr/>
          <p:nvPr/>
        </p:nvGrpSpPr>
        <p:grpSpPr>
          <a:xfrm rot="287829" flipH="1">
            <a:off x="6327991" y="2102626"/>
            <a:ext cx="2253612" cy="2058463"/>
            <a:chOff x="2459257" y="2093725"/>
            <a:chExt cx="1785642" cy="163101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98ADE27-8100-9941-B577-2BBBAA73D0C0}"/>
                </a:ext>
              </a:extLst>
            </p:cNvPr>
            <p:cNvSpPr/>
            <p:nvPr/>
          </p:nvSpPr>
          <p:spPr>
            <a:xfrm rot="20586287">
              <a:off x="2459257" y="2093725"/>
              <a:ext cx="1785642" cy="1339206"/>
            </a:xfrm>
            <a:custGeom>
              <a:avLst/>
              <a:gdLst>
                <a:gd name="connsiteX0" fmla="*/ 0 w 4072445"/>
                <a:gd name="connsiteY0" fmla="*/ 2036223 h 4072445"/>
                <a:gd name="connsiteX1" fmla="*/ 2036223 w 4072445"/>
                <a:gd name="connsiteY1" fmla="*/ 0 h 4072445"/>
                <a:gd name="connsiteX2" fmla="*/ 4072446 w 4072445"/>
                <a:gd name="connsiteY2" fmla="*/ 2036223 h 4072445"/>
                <a:gd name="connsiteX3" fmla="*/ 2036223 w 4072445"/>
                <a:gd name="connsiteY3" fmla="*/ 4072446 h 4072445"/>
                <a:gd name="connsiteX4" fmla="*/ 0 w 4072445"/>
                <a:gd name="connsiteY4" fmla="*/ 2036223 h 4072445"/>
                <a:gd name="connsiteX0" fmla="*/ 4072446 w 4072446"/>
                <a:gd name="connsiteY0" fmla="*/ 1951112 h 3987335"/>
                <a:gd name="connsiteX1" fmla="*/ 2036223 w 4072446"/>
                <a:gd name="connsiteY1" fmla="*/ 3987335 h 3987335"/>
                <a:gd name="connsiteX2" fmla="*/ 0 w 4072446"/>
                <a:gd name="connsiteY2" fmla="*/ 1951112 h 3987335"/>
                <a:gd name="connsiteX3" fmla="*/ 2127663 w 4072446"/>
                <a:gd name="connsiteY3" fmla="*/ 6329 h 3987335"/>
                <a:gd name="connsiteX0" fmla="*/ 4072446 w 4072446"/>
                <a:gd name="connsiteY0" fmla="*/ 1951112 h 2095169"/>
                <a:gd name="connsiteX1" fmla="*/ 0 w 4072446"/>
                <a:gd name="connsiteY1" fmla="*/ 1951112 h 2095169"/>
                <a:gd name="connsiteX2" fmla="*/ 2127663 w 4072446"/>
                <a:gd name="connsiteY2" fmla="*/ 6329 h 2095169"/>
                <a:gd name="connsiteX0" fmla="*/ 0 w 2127663"/>
                <a:gd name="connsiteY0" fmla="*/ 1951112 h 1951112"/>
                <a:gd name="connsiteX1" fmla="*/ 2127663 w 2127663"/>
                <a:gd name="connsiteY1" fmla="*/ 6329 h 1951112"/>
                <a:gd name="connsiteX0" fmla="*/ 0 w 1815176"/>
                <a:gd name="connsiteY0" fmla="*/ 1919674 h 1919674"/>
                <a:gd name="connsiteX1" fmla="*/ 1815176 w 1815176"/>
                <a:gd name="connsiteY1" fmla="*/ 6534 h 1919674"/>
                <a:gd name="connsiteX0" fmla="*/ 0 w 1815176"/>
                <a:gd name="connsiteY0" fmla="*/ 1913140 h 1913140"/>
                <a:gd name="connsiteX1" fmla="*/ 1815176 w 1815176"/>
                <a:gd name="connsiteY1" fmla="*/ 0 h 1913140"/>
                <a:gd name="connsiteX0" fmla="*/ 0 w 1725108"/>
                <a:gd name="connsiteY0" fmla="*/ 1385156 h 1385156"/>
                <a:gd name="connsiteX1" fmla="*/ 1725108 w 1725108"/>
                <a:gd name="connsiteY1" fmla="*/ 0 h 1385156"/>
                <a:gd name="connsiteX0" fmla="*/ 0 w 1725108"/>
                <a:gd name="connsiteY0" fmla="*/ 1385156 h 1385156"/>
                <a:gd name="connsiteX1" fmla="*/ 1725108 w 1725108"/>
                <a:gd name="connsiteY1" fmla="*/ 0 h 1385156"/>
                <a:gd name="connsiteX0" fmla="*/ 0 w 1785642"/>
                <a:gd name="connsiteY0" fmla="*/ 1338475 h 1338475"/>
                <a:gd name="connsiteX1" fmla="*/ 1785642 w 1785642"/>
                <a:gd name="connsiteY1" fmla="*/ 0 h 1338475"/>
                <a:gd name="connsiteX0" fmla="*/ 0 w 1785642"/>
                <a:gd name="connsiteY0" fmla="*/ 1339206 h 1339206"/>
                <a:gd name="connsiteX1" fmla="*/ 1785642 w 1785642"/>
                <a:gd name="connsiteY1" fmla="*/ 731 h 133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5642" h="1339206">
                  <a:moveTo>
                    <a:pt x="0" y="1339206"/>
                  </a:moveTo>
                  <a:cubicBezTo>
                    <a:pt x="170520" y="630347"/>
                    <a:pt x="795216" y="-24963"/>
                    <a:pt x="1785642" y="731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EA977B-9108-C04B-8181-D5F5591AA5C2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rot="287829">
              <a:off x="2689829" y="3664053"/>
              <a:ext cx="15691" cy="60688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0A5C11-F93B-7F40-8627-0C00DF81BCE5}"/>
              </a:ext>
            </a:extLst>
          </p:cNvPr>
          <p:cNvSpPr txBox="1"/>
          <p:nvPr/>
        </p:nvSpPr>
        <p:spPr>
          <a:xfrm>
            <a:off x="1362611" y="2395400"/>
            <a:ext cx="142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9A444-277D-D440-8A41-CBD51FC30336}"/>
              </a:ext>
            </a:extLst>
          </p:cNvPr>
          <p:cNvSpPr txBox="1"/>
          <p:nvPr/>
        </p:nvSpPr>
        <p:spPr>
          <a:xfrm>
            <a:off x="8204841" y="2378008"/>
            <a:ext cx="197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reason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182005-8E14-0548-B282-BF4C505136A1}"/>
              </a:ext>
            </a:extLst>
          </p:cNvPr>
          <p:cNvSpPr/>
          <p:nvPr/>
        </p:nvSpPr>
        <p:spPr>
          <a:xfrm>
            <a:off x="1529774" y="3988904"/>
            <a:ext cx="7972035" cy="254441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A6AABD-6AE7-DB4C-8BD1-7770345D737A}"/>
              </a:ext>
            </a:extLst>
          </p:cNvPr>
          <p:cNvSpPr txBox="1"/>
          <p:nvPr/>
        </p:nvSpPr>
        <p:spPr>
          <a:xfrm>
            <a:off x="9760216" y="3876177"/>
            <a:ext cx="9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Settled</a:t>
            </a:r>
          </a:p>
        </p:txBody>
      </p:sp>
    </p:spTree>
    <p:extLst>
      <p:ext uri="{BB962C8B-B14F-4D97-AF65-F5344CB8AC3E}">
        <p14:creationId xmlns:p14="http://schemas.microsoft.com/office/powerpoint/2010/main" val="324498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5</cp:revision>
  <dcterms:created xsi:type="dcterms:W3CDTF">2021-01-09T12:29:45Z</dcterms:created>
  <dcterms:modified xsi:type="dcterms:W3CDTF">2021-01-09T12:45:31Z</dcterms:modified>
</cp:coreProperties>
</file>