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2"/>
    <p:restoredTop sz="94662"/>
  </p:normalViewPr>
  <p:slideViewPr>
    <p:cSldViewPr snapToGrid="0" snapToObjects="1">
      <p:cViewPr>
        <p:scale>
          <a:sx n="96" d="100"/>
          <a:sy n="96" d="100"/>
        </p:scale>
        <p:origin x="-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2167-4EA8-BC4A-8087-A03082D5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6A02-1205-2940-8FC4-0DC3C3B9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00F6-2816-4543-ACB7-869702B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E458-354B-CD46-8157-1F1B651C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D7B0-455C-514E-AEE7-E8A66EFD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E855-8896-5A49-BD32-F84534D4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B1F7D-FB03-894C-A9CC-DD42A506A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732F-1244-0048-ABE4-EFE416F8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1CE7-DD02-0546-B21F-1AB375E6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F85E-7C8C-574D-93F6-70CD31B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BDBB3-6A97-DB43-8517-70828C15E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CE2C-79EF-3140-A910-E4EBB3A6E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AA69-9464-0C4C-AD35-0846023D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035A-1C2C-A449-9C05-BE4AE8B5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DC50-7474-8B4E-ADDB-3841237D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F226-5958-514C-BC28-4856393D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3F56-6A5A-9A44-9BEF-21CAA160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F841-2F19-CD4A-AC02-8DDBB852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0C23-550E-8D4F-B9B1-658A54E6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577F-8FE9-374F-9C3D-6CDBBB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6C8-55FC-9F48-8CAD-2100850E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2270-9A3C-F64A-9DB4-A194BA53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D67A-55F7-8341-B257-B4078AD5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B2B4-2A28-A94D-BB8E-F4C491EC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B3A4-A781-AF47-B6BC-BA863368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BC6-A99C-E34F-B60C-2038524B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296C-02D2-C24A-8F12-697E8ED51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2ABA-B06A-1B45-A6DB-6DB83639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421D-2C01-3C42-9276-7A4A6521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E32A5-CE28-0E47-B086-642CCEFC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6D35-E4AA-3D47-B54B-7A1B248C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CD40-F37E-9E46-A263-8D75E31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594C-62A9-D54F-A2E8-608AEC9D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F274C-A773-FF46-9D46-D8B81CE0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08929-C165-2843-9271-1FC373D16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F1CA9-89DF-CE4D-8609-4E09F55E2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013D8-BB48-194F-A255-BE744737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2AF57-EAC9-0F43-A3BA-A851D54A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3EDF3-EEBA-3D43-84ED-D70AEBDA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F621-F089-AC40-A6D8-01EE8B8B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C80EF-4525-5B49-A2B4-043D0856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70D6A-B55E-C34C-8035-92BF4AFD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9462C-E461-AF4E-A6B1-58C3E5B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06E51-34C0-184B-ACCE-F980F32D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7239E-9F46-4140-8DE6-67971E07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3249-B91D-7544-B64C-AE7114F7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5904-FF7F-3447-9F6E-9067FA44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E6D6-17A5-BA45-9EE6-0E3E5928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58D2-0800-4B49-9CB9-96D006F27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2FB99-9529-D442-9D28-A02B375D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B810-969A-6941-B557-09BCAED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5CD20-FE54-D043-A968-A84D9B42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42D-EA51-344A-8E2C-CD9F2C3F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A0589-591D-3D49-BE06-91A5B15A7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FFF4-E579-3842-8133-F2FD405C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9B8D-9344-2C43-BDA1-A5AFCF3F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E0AA-C3E9-3249-BAE8-57C1C53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F7D7-6ED8-AD43-9BAE-0FABD0B3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EEA7F-D513-8B45-AAF0-1B6AA33B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9AF6-9916-C34E-8CB6-1919AD85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D2EB-EBAB-1F4F-A85E-55A24DE57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96F-5FAD-DD42-B023-61EFC63400D7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A553-5C16-D649-B6A5-34CD6F6F6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471E-9439-5941-9605-789168FB1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6C19-36BD-9F43-889C-36CDCBB3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2AB642-AFB2-944A-A5CC-D0D2FB5999FA}"/>
              </a:ext>
            </a:extLst>
          </p:cNvPr>
          <p:cNvSpPr/>
          <p:nvPr/>
        </p:nvSpPr>
        <p:spPr>
          <a:xfrm>
            <a:off x="1404552" y="2500185"/>
            <a:ext cx="1853514" cy="7908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C1CA9D-D671-0847-8509-98BE5634F8A8}"/>
              </a:ext>
            </a:extLst>
          </p:cNvPr>
          <p:cNvSpPr/>
          <p:nvPr/>
        </p:nvSpPr>
        <p:spPr>
          <a:xfrm>
            <a:off x="7972168" y="2500185"/>
            <a:ext cx="2623750" cy="7908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Point3D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746A85-9C59-094B-A613-C42BC8838A63}"/>
              </a:ext>
            </a:extLst>
          </p:cNvPr>
          <p:cNvSpPr/>
          <p:nvPr/>
        </p:nvSpPr>
        <p:spPr>
          <a:xfrm>
            <a:off x="1404552" y="3663779"/>
            <a:ext cx="1853514" cy="7908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Point.prototype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5434CE-3DB0-1C43-A1D0-D1187F0627A2}"/>
              </a:ext>
            </a:extLst>
          </p:cNvPr>
          <p:cNvSpPr/>
          <p:nvPr/>
        </p:nvSpPr>
        <p:spPr>
          <a:xfrm>
            <a:off x="7972168" y="3663779"/>
            <a:ext cx="2623751" cy="7908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Point3D.prototype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5113E3-7B69-BF4F-99F5-5A4D5B40B470}"/>
              </a:ext>
            </a:extLst>
          </p:cNvPr>
          <p:cNvSpPr/>
          <p:nvPr/>
        </p:nvSpPr>
        <p:spPr>
          <a:xfrm>
            <a:off x="4559644" y="1090306"/>
            <a:ext cx="1853514" cy="7908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E43025F-9ADA-8440-8A94-D829A6098D3C}"/>
              </a:ext>
            </a:extLst>
          </p:cNvPr>
          <p:cNvSpPr/>
          <p:nvPr/>
        </p:nvSpPr>
        <p:spPr>
          <a:xfrm rot="8100000">
            <a:off x="2182480" y="-712573"/>
            <a:ext cx="6425514" cy="6425514"/>
          </a:xfrm>
          <a:prstGeom prst="arc">
            <a:avLst/>
          </a:prstGeom>
          <a:ln w="38100" cap="rnd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C00AB-6470-504C-A872-BBDB552276E8}"/>
              </a:ext>
            </a:extLst>
          </p:cNvPr>
          <p:cNvSpPr txBox="1"/>
          <p:nvPr/>
        </p:nvSpPr>
        <p:spPr>
          <a:xfrm>
            <a:off x="4782066" y="5805616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__proto__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138D9-3895-AC4B-A353-2D445E0FD8E0}"/>
              </a:ext>
            </a:extLst>
          </p:cNvPr>
          <p:cNvSpPr txBox="1"/>
          <p:nvPr/>
        </p:nvSpPr>
        <p:spPr>
          <a:xfrm>
            <a:off x="4267088" y="2500184"/>
            <a:ext cx="131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B354A7E-E723-B540-80C8-C01A4DCEA81A}"/>
              </a:ext>
            </a:extLst>
          </p:cNvPr>
          <p:cNvSpPr/>
          <p:nvPr/>
        </p:nvSpPr>
        <p:spPr>
          <a:xfrm rot="20399437">
            <a:off x="6005306" y="1257868"/>
            <a:ext cx="2525057" cy="2525057"/>
          </a:xfrm>
          <a:prstGeom prst="arc">
            <a:avLst/>
          </a:prstGeom>
          <a:ln w="38100" cap="rnd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331E85-00C7-374A-9E42-E2A665DA4D38}"/>
              </a:ext>
            </a:extLst>
          </p:cNvPr>
          <p:cNvSpPr txBox="1"/>
          <p:nvPr/>
        </p:nvSpPr>
        <p:spPr>
          <a:xfrm>
            <a:off x="7447938" y="842812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D69988-6DCE-7142-9453-64FA37928B5E}"/>
              </a:ext>
            </a:extLst>
          </p:cNvPr>
          <p:cNvSpPr/>
          <p:nvPr/>
        </p:nvSpPr>
        <p:spPr>
          <a:xfrm>
            <a:off x="4559644" y="3663779"/>
            <a:ext cx="1853514" cy="7908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__.prototype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A9AF52-BC68-D441-A43E-4FC097164F55}"/>
              </a:ext>
            </a:extLst>
          </p:cNvPr>
          <p:cNvCxnSpPr>
            <a:cxnSpLocks/>
          </p:cNvCxnSpPr>
          <p:nvPr/>
        </p:nvCxnSpPr>
        <p:spPr>
          <a:xfrm>
            <a:off x="5486401" y="2148840"/>
            <a:ext cx="0" cy="1280160"/>
          </a:xfrm>
          <a:prstGeom prst="straightConnector1">
            <a:avLst/>
          </a:prstGeom>
          <a:ln w="38100" cap="rnd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1B484D-1E0D-7F4D-AB42-A9A336687070}"/>
              </a:ext>
            </a:extLst>
          </p:cNvPr>
          <p:cNvGrpSpPr/>
          <p:nvPr/>
        </p:nvGrpSpPr>
        <p:grpSpPr>
          <a:xfrm>
            <a:off x="3639597" y="3944365"/>
            <a:ext cx="525780" cy="229659"/>
            <a:chOff x="3600450" y="3954780"/>
            <a:chExt cx="525780" cy="2296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06CF1F-53DA-8240-912E-D23320CCFF64}"/>
                </a:ext>
              </a:extLst>
            </p:cNvPr>
            <p:cNvCxnSpPr/>
            <p:nvPr/>
          </p:nvCxnSpPr>
          <p:spPr>
            <a:xfrm>
              <a:off x="3600450" y="3954780"/>
              <a:ext cx="525780" cy="0"/>
            </a:xfrm>
            <a:prstGeom prst="line">
              <a:avLst/>
            </a:prstGeom>
            <a:ln w="38100" cap="rnd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0E6E88-CD1D-2C48-B934-FD8713B6C005}"/>
                </a:ext>
              </a:extLst>
            </p:cNvPr>
            <p:cNvCxnSpPr/>
            <p:nvPr/>
          </p:nvCxnSpPr>
          <p:spPr>
            <a:xfrm>
              <a:off x="3600450" y="4184439"/>
              <a:ext cx="525780" cy="0"/>
            </a:xfrm>
            <a:prstGeom prst="line">
              <a:avLst/>
            </a:prstGeom>
            <a:ln w="38100" cap="rnd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5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AB62D6-1754-7F46-BCAC-BAF81ED9CAC6}"/>
              </a:ext>
            </a:extLst>
          </p:cNvPr>
          <p:cNvSpPr/>
          <p:nvPr/>
        </p:nvSpPr>
        <p:spPr>
          <a:xfrm>
            <a:off x="1404552" y="1709352"/>
            <a:ext cx="1853514" cy="7908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611F86-D690-EF4A-8E2E-B63FC6ABA09A}"/>
              </a:ext>
            </a:extLst>
          </p:cNvPr>
          <p:cNvSpPr/>
          <p:nvPr/>
        </p:nvSpPr>
        <p:spPr>
          <a:xfrm>
            <a:off x="7959096" y="1705921"/>
            <a:ext cx="2623750" cy="7908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Point3D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794AAD-F16A-604F-A64F-F2BDAF654D74}"/>
              </a:ext>
            </a:extLst>
          </p:cNvPr>
          <p:cNvSpPr/>
          <p:nvPr/>
        </p:nvSpPr>
        <p:spPr>
          <a:xfrm>
            <a:off x="1404552" y="3663779"/>
            <a:ext cx="1853514" cy="7908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Point.prototype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352E4-FEEE-954A-AA68-E0DCB0BEADC8}"/>
              </a:ext>
            </a:extLst>
          </p:cNvPr>
          <p:cNvSpPr/>
          <p:nvPr/>
        </p:nvSpPr>
        <p:spPr>
          <a:xfrm>
            <a:off x="7972168" y="3663779"/>
            <a:ext cx="2623751" cy="7908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Point3D.prototype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EF9CD0-3BA0-F340-8915-17454AE8156D}"/>
              </a:ext>
            </a:extLst>
          </p:cNvPr>
          <p:cNvGrpSpPr/>
          <p:nvPr/>
        </p:nvGrpSpPr>
        <p:grpSpPr>
          <a:xfrm>
            <a:off x="2045379" y="-1394185"/>
            <a:ext cx="7314304" cy="7773302"/>
            <a:chOff x="2045379" y="-1394185"/>
            <a:chExt cx="7314304" cy="777330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9AE6367-9671-284D-96ED-51208CD1452E}"/>
                </a:ext>
              </a:extLst>
            </p:cNvPr>
            <p:cNvSpPr/>
            <p:nvPr/>
          </p:nvSpPr>
          <p:spPr>
            <a:xfrm rot="8100000">
              <a:off x="2045379" y="-1394185"/>
              <a:ext cx="7314304" cy="7314304"/>
            </a:xfrm>
            <a:prstGeom prst="arc">
              <a:avLst/>
            </a:prstGeom>
            <a:ln w="38100" cap="rnd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0D87C-184C-BF42-B41D-74569ABC5C3B}"/>
                </a:ext>
              </a:extLst>
            </p:cNvPr>
            <p:cNvSpPr txBox="1"/>
            <p:nvPr/>
          </p:nvSpPr>
          <p:spPr>
            <a:xfrm>
              <a:off x="5125833" y="6009785"/>
              <a:ext cx="14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__proto__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1ECC23-AAED-9542-A03D-C8E1DDEF9CF0}"/>
              </a:ext>
            </a:extLst>
          </p:cNvPr>
          <p:cNvGrpSpPr/>
          <p:nvPr/>
        </p:nvGrpSpPr>
        <p:grpSpPr>
          <a:xfrm>
            <a:off x="5862669" y="502882"/>
            <a:ext cx="2525057" cy="3048014"/>
            <a:chOff x="5862669" y="502882"/>
            <a:chExt cx="2525057" cy="3048014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B8F93CC-C5D5-494B-B11E-34035A0F9472}"/>
                </a:ext>
              </a:extLst>
            </p:cNvPr>
            <p:cNvSpPr/>
            <p:nvPr/>
          </p:nvSpPr>
          <p:spPr>
            <a:xfrm rot="18900000">
              <a:off x="5862669" y="1025839"/>
              <a:ext cx="2525057" cy="2525057"/>
            </a:xfrm>
            <a:prstGeom prst="arc">
              <a:avLst/>
            </a:prstGeom>
            <a:ln w="38100" cap="rnd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DD7E89-3849-7047-AD7A-8B02F76F213E}"/>
                </a:ext>
              </a:extLst>
            </p:cNvPr>
            <p:cNvSpPr txBox="1"/>
            <p:nvPr/>
          </p:nvSpPr>
          <p:spPr>
            <a:xfrm>
              <a:off x="6535713" y="502882"/>
              <a:ext cx="14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constructor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546D0-DA32-864F-A624-6FF8586C4551}"/>
              </a:ext>
            </a:extLst>
          </p:cNvPr>
          <p:cNvCxnSpPr/>
          <p:nvPr/>
        </p:nvCxnSpPr>
        <p:spPr>
          <a:xfrm>
            <a:off x="3639597" y="3944365"/>
            <a:ext cx="525780" cy="0"/>
          </a:xfrm>
          <a:prstGeom prst="line">
            <a:avLst/>
          </a:prstGeom>
          <a:ln w="38100" cap="rnd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CAD08-C185-2549-B5E3-EE6C8F7688DD}"/>
              </a:ext>
            </a:extLst>
          </p:cNvPr>
          <p:cNvCxnSpPr/>
          <p:nvPr/>
        </p:nvCxnSpPr>
        <p:spPr>
          <a:xfrm>
            <a:off x="3639597" y="4174024"/>
            <a:ext cx="525780" cy="0"/>
          </a:xfrm>
          <a:prstGeom prst="line">
            <a:avLst/>
          </a:prstGeom>
          <a:ln w="38100" cap="rnd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50800F-1588-1A4B-AF78-212DFC03083A}"/>
              </a:ext>
            </a:extLst>
          </p:cNvPr>
          <p:cNvSpPr/>
          <p:nvPr/>
        </p:nvSpPr>
        <p:spPr>
          <a:xfrm>
            <a:off x="4559644" y="1705921"/>
            <a:ext cx="1853514" cy="7908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49D4A-C43E-1F48-ABE7-32D95D91F180}"/>
              </a:ext>
            </a:extLst>
          </p:cNvPr>
          <p:cNvSpPr txBox="1"/>
          <p:nvPr/>
        </p:nvSpPr>
        <p:spPr>
          <a:xfrm>
            <a:off x="3831367" y="3033755"/>
            <a:ext cx="11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DFD07C-6A4A-FB48-AE35-2DF9D8E2A6A1}"/>
              </a:ext>
            </a:extLst>
          </p:cNvPr>
          <p:cNvSpPr/>
          <p:nvPr/>
        </p:nvSpPr>
        <p:spPr>
          <a:xfrm>
            <a:off x="4559644" y="3663779"/>
            <a:ext cx="1853514" cy="7908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__.prototype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689592-D285-874A-9840-F011C68A52FD}"/>
              </a:ext>
            </a:extLst>
          </p:cNvPr>
          <p:cNvCxnSpPr>
            <a:cxnSpLocks/>
          </p:cNvCxnSpPr>
          <p:nvPr/>
        </p:nvCxnSpPr>
        <p:spPr>
          <a:xfrm>
            <a:off x="5123874" y="2803611"/>
            <a:ext cx="0" cy="625389"/>
          </a:xfrm>
          <a:prstGeom prst="straightConnector1">
            <a:avLst/>
          </a:prstGeom>
          <a:ln w="38100" cap="rnd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0BD5C0-154E-D24C-88D2-BB48D0581B7C}"/>
              </a:ext>
            </a:extLst>
          </p:cNvPr>
          <p:cNvCxnSpPr>
            <a:cxnSpLocks/>
          </p:cNvCxnSpPr>
          <p:nvPr/>
        </p:nvCxnSpPr>
        <p:spPr>
          <a:xfrm flipV="1">
            <a:off x="5767759" y="2785595"/>
            <a:ext cx="0" cy="625389"/>
          </a:xfrm>
          <a:prstGeom prst="straightConnector1">
            <a:avLst/>
          </a:prstGeom>
          <a:ln w="38100" cap="rnd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3A822F-113C-7643-A23A-A3EC7C1C17BC}"/>
              </a:ext>
            </a:extLst>
          </p:cNvPr>
          <p:cNvSpPr txBox="1"/>
          <p:nvPr/>
        </p:nvSpPr>
        <p:spPr>
          <a:xfrm>
            <a:off x="5843749" y="2708037"/>
            <a:ext cx="13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8F32B4-499E-414B-8578-D6E7078577FE}"/>
              </a:ext>
            </a:extLst>
          </p:cNvPr>
          <p:cNvSpPr txBox="1"/>
          <p:nvPr/>
        </p:nvSpPr>
        <p:spPr>
          <a:xfrm>
            <a:off x="7618177" y="3029273"/>
            <a:ext cx="11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prototype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04139F-50DE-554B-8D7E-44F06129BE92}"/>
              </a:ext>
            </a:extLst>
          </p:cNvPr>
          <p:cNvCxnSpPr>
            <a:cxnSpLocks/>
          </p:cNvCxnSpPr>
          <p:nvPr/>
        </p:nvCxnSpPr>
        <p:spPr>
          <a:xfrm>
            <a:off x="8910684" y="2799129"/>
            <a:ext cx="0" cy="625389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47113B-40CD-EB49-A46A-9C3333DE729F}"/>
              </a:ext>
            </a:extLst>
          </p:cNvPr>
          <p:cNvCxnSpPr>
            <a:cxnSpLocks/>
          </p:cNvCxnSpPr>
          <p:nvPr/>
        </p:nvCxnSpPr>
        <p:spPr>
          <a:xfrm flipV="1">
            <a:off x="9554569" y="2781113"/>
            <a:ext cx="0" cy="625389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B70A82-2039-5B41-BB2A-486B909CD697}"/>
              </a:ext>
            </a:extLst>
          </p:cNvPr>
          <p:cNvSpPr txBox="1"/>
          <p:nvPr/>
        </p:nvSpPr>
        <p:spPr>
          <a:xfrm>
            <a:off x="9630559" y="2703555"/>
            <a:ext cx="13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constructor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0F3D13-5438-3249-A293-44E22FFC118F}"/>
              </a:ext>
            </a:extLst>
          </p:cNvPr>
          <p:cNvSpPr txBox="1"/>
          <p:nvPr/>
        </p:nvSpPr>
        <p:spPr>
          <a:xfrm>
            <a:off x="706531" y="3033755"/>
            <a:ext cx="11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prototype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1898F6-6F28-A14C-9178-A3FCD4366ACB}"/>
              </a:ext>
            </a:extLst>
          </p:cNvPr>
          <p:cNvCxnSpPr>
            <a:cxnSpLocks/>
          </p:cNvCxnSpPr>
          <p:nvPr/>
        </p:nvCxnSpPr>
        <p:spPr>
          <a:xfrm>
            <a:off x="1999038" y="2803611"/>
            <a:ext cx="0" cy="625389"/>
          </a:xfrm>
          <a:prstGeom prst="straightConnector1">
            <a:avLst/>
          </a:prstGeom>
          <a:ln w="38100" cap="rnd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CE8AF8-DECD-E042-B629-4763CCE6644E}"/>
              </a:ext>
            </a:extLst>
          </p:cNvPr>
          <p:cNvCxnSpPr>
            <a:cxnSpLocks/>
          </p:cNvCxnSpPr>
          <p:nvPr/>
        </p:nvCxnSpPr>
        <p:spPr>
          <a:xfrm flipV="1">
            <a:off x="2642923" y="2785595"/>
            <a:ext cx="0" cy="625389"/>
          </a:xfrm>
          <a:prstGeom prst="straightConnector1">
            <a:avLst/>
          </a:prstGeom>
          <a:ln w="38100" cap="rnd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171D0F-F041-024A-9F79-26E0F9AE1977}"/>
              </a:ext>
            </a:extLst>
          </p:cNvPr>
          <p:cNvSpPr txBox="1"/>
          <p:nvPr/>
        </p:nvSpPr>
        <p:spPr>
          <a:xfrm>
            <a:off x="2718913" y="2708037"/>
            <a:ext cx="13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constructor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793935-9668-3440-9E20-395642E30F88}"/>
              </a:ext>
            </a:extLst>
          </p:cNvPr>
          <p:cNvGrpSpPr/>
          <p:nvPr/>
        </p:nvGrpSpPr>
        <p:grpSpPr>
          <a:xfrm>
            <a:off x="5862471" y="2644592"/>
            <a:ext cx="2525057" cy="2965619"/>
            <a:chOff x="5862471" y="2644592"/>
            <a:chExt cx="2525057" cy="2965619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6072FCD8-1009-C547-A4E1-E57FA55817E4}"/>
                </a:ext>
              </a:extLst>
            </p:cNvPr>
            <p:cNvSpPr/>
            <p:nvPr/>
          </p:nvSpPr>
          <p:spPr>
            <a:xfrm rot="8100000">
              <a:off x="5862471" y="2644592"/>
              <a:ext cx="2525057" cy="2525057"/>
            </a:xfrm>
            <a:prstGeom prst="arc">
              <a:avLst/>
            </a:prstGeom>
            <a:ln w="38100" cap="rnd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29A020-DF00-8F40-B3D1-AC9E931661DD}"/>
                </a:ext>
              </a:extLst>
            </p:cNvPr>
            <p:cNvSpPr txBox="1"/>
            <p:nvPr/>
          </p:nvSpPr>
          <p:spPr>
            <a:xfrm>
              <a:off x="6613584" y="5240879"/>
              <a:ext cx="14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5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3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4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4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build="allAtOnce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E55548-ED2F-C049-9563-706048407917}"/>
              </a:ext>
            </a:extLst>
          </p:cNvPr>
          <p:cNvSpPr/>
          <p:nvPr/>
        </p:nvSpPr>
        <p:spPr>
          <a:xfrm>
            <a:off x="996950" y="317500"/>
            <a:ext cx="10198100" cy="64389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906E7B8-6B1F-B34A-A1A4-BB396416D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0" t="21096" r="9914" b="20432"/>
          <a:stretch/>
        </p:blipFill>
        <p:spPr>
          <a:xfrm>
            <a:off x="2057400" y="2324100"/>
            <a:ext cx="6616700" cy="223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EEA1B-E2EA-1C4B-B5F9-6038D42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39" y="3264877"/>
            <a:ext cx="1524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00052 0.04931 " pathEditMode="relative" rAng="0" ptsTypes="AA">
                                      <p:cBhvr>
                                        <p:cTn id="11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493 L 0.00052 0.09862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25</cp:revision>
  <dcterms:created xsi:type="dcterms:W3CDTF">2020-12-30T00:12:53Z</dcterms:created>
  <dcterms:modified xsi:type="dcterms:W3CDTF">2020-12-30T02:01:25Z</dcterms:modified>
</cp:coreProperties>
</file>