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70" r:id="rId2"/>
    <p:sldId id="27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25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D9F75-A962-4055-86C5-C95CDF8EA3D9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8BED6-712C-4703-A4D0-B0FADCE546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8BED6-712C-4703-A4D0-B0FADCE546F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8BED6-712C-4703-A4D0-B0FADCE546F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8BED6-712C-4703-A4D0-B0FADCE546F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FA085DF-1272-4F00-94FB-99B5A57F3BDF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8BED6-712C-4703-A4D0-B0FADCE546F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8BED6-712C-4703-A4D0-B0FADCE546F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8BED6-712C-4703-A4D0-B0FADCE546F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8BED6-712C-4703-A4D0-B0FADCE546F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8BED6-712C-4703-A4D0-B0FADCE546F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8BED6-712C-4703-A4D0-B0FADCE546F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8BED6-712C-4703-A4D0-B0FADCE546F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10D7-0FF9-4BDB-9C40-374127404801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A22B-BF9E-4ECB-8238-C544F5E4BE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10D7-0FF9-4BDB-9C40-374127404801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A22B-BF9E-4ECB-8238-C544F5E4BE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10D7-0FF9-4BDB-9C40-374127404801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A22B-BF9E-4ECB-8238-C544F5E4BE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10D7-0FF9-4BDB-9C40-374127404801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A22B-BF9E-4ECB-8238-C544F5E4BE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10D7-0FF9-4BDB-9C40-374127404801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A22B-BF9E-4ECB-8238-C544F5E4BE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10D7-0FF9-4BDB-9C40-374127404801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A22B-BF9E-4ECB-8238-C544F5E4BE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10D7-0FF9-4BDB-9C40-374127404801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A22B-BF9E-4ECB-8238-C544F5E4BE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10D7-0FF9-4BDB-9C40-374127404801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A22B-BF9E-4ECB-8238-C544F5E4BE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10D7-0FF9-4BDB-9C40-374127404801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A22B-BF9E-4ECB-8238-C544F5E4BE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10D7-0FF9-4BDB-9C40-374127404801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A22B-BF9E-4ECB-8238-C544F5E4BE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10D7-0FF9-4BDB-9C40-374127404801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A22B-BF9E-4ECB-8238-C544F5E4BE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710D7-0FF9-4BDB-9C40-374127404801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FA22B-BF9E-4ECB-8238-C544F5E4BE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914400"/>
            <a:ext cx="7772400" cy="1470025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ja-JP" altLang="en-US" sz="7200"/>
              <a:t>漢字たまご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67000"/>
            <a:ext cx="6400800" cy="17526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ja-JP" altLang="en-US" sz="5400">
                <a:solidFill>
                  <a:schemeClr val="tx1"/>
                </a:solidFill>
              </a:rPr>
              <a:t>第</a:t>
            </a:r>
            <a:r>
              <a:rPr lang="en-US" altLang="ja-JP" sz="5400" dirty="0">
                <a:solidFill>
                  <a:schemeClr val="tx1"/>
                </a:solidFill>
              </a:rPr>
              <a:t>4</a:t>
            </a:r>
            <a:r>
              <a:rPr lang="ja-JP" altLang="en-US" sz="5400">
                <a:solidFill>
                  <a:schemeClr val="tx1"/>
                </a:solidFill>
              </a:rPr>
              <a:t>回目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76400" y="1295400"/>
            <a:ext cx="2971800" cy="2438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600"/>
              <a:t>区</a:t>
            </a:r>
            <a:endParaRPr lang="en-US" sz="16600" dirty="0"/>
          </a:p>
        </p:txBody>
      </p:sp>
      <p:sp>
        <p:nvSpPr>
          <p:cNvPr id="6" name="Rounded Rectangle 5"/>
          <p:cNvSpPr/>
          <p:nvPr/>
        </p:nvSpPr>
        <p:spPr>
          <a:xfrm>
            <a:off x="228600" y="1600200"/>
            <a:ext cx="1295400" cy="1447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quận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133600" y="3886200"/>
            <a:ext cx="19050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KHU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828800" y="304800"/>
            <a:ext cx="20574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く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86600" y="1447800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～区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781800" y="2590800"/>
            <a:ext cx="23622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～く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C9D498-7B37-45A7-9622-6AB39EF59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62" y="4761764"/>
            <a:ext cx="4476750" cy="16573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 animBg="1"/>
      <p:bldP spid="8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76400" y="1295400"/>
            <a:ext cx="2971800" cy="2438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600"/>
              <a:t>市</a:t>
            </a:r>
            <a:endParaRPr lang="en-US" sz="16600" dirty="0"/>
          </a:p>
        </p:txBody>
      </p:sp>
      <p:sp>
        <p:nvSpPr>
          <p:cNvPr id="6" name="Rounded Rectangle 5"/>
          <p:cNvSpPr/>
          <p:nvPr/>
        </p:nvSpPr>
        <p:spPr>
          <a:xfrm>
            <a:off x="228600" y="1600200"/>
            <a:ext cx="1295400" cy="1447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Chợ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phố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133600" y="3886200"/>
            <a:ext cx="19050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905000" y="304800"/>
            <a:ext cx="20574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し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781800" y="914400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～市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24600" y="2133600"/>
            <a:ext cx="23622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～し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0A6569-26A0-4BA0-AEC4-F39C59271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60035">
            <a:off x="435776" y="4799229"/>
            <a:ext cx="4391025" cy="17240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 animBg="1"/>
      <p:bldP spid="8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00200" y="990600"/>
            <a:ext cx="990600" cy="1107996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6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東</a:t>
            </a: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90800" y="914400"/>
            <a:ext cx="990600" cy="1107996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6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京</a:t>
            </a: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81400" y="838200"/>
            <a:ext cx="990600" cy="1107996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6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名</a:t>
            </a: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48200" y="762000"/>
            <a:ext cx="990600" cy="1107996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6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前</a:t>
            </a: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38800" y="762000"/>
            <a:ext cx="990600" cy="1107996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6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国</a:t>
            </a: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33600" y="2590800"/>
            <a:ext cx="990600" cy="1107996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6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男</a:t>
            </a: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 rot="21419255">
            <a:off x="342900" y="152400"/>
            <a:ext cx="2247900" cy="5238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ja-JP" sz="2800" dirty="0">
                <a:latin typeface="NtMotoyaKyotai" pitchFamily="18" charset="-128"/>
                <a:ea typeface="NtMotoyaKyotai" pitchFamily="18" charset="-128"/>
              </a:rPr>
              <a:t>4</a:t>
            </a:r>
            <a:r>
              <a:rPr lang="ja-JP" altLang="en-US" sz="2800">
                <a:latin typeface="NtMotoyaKyotai" pitchFamily="18" charset="-128"/>
                <a:ea typeface="NtMotoyaKyotai" pitchFamily="18" charset="-128"/>
              </a:rPr>
              <a:t>回</a:t>
            </a: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目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24200" y="2590800"/>
            <a:ext cx="990600" cy="1107996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6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女</a:t>
            </a: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91000" y="2590800"/>
            <a:ext cx="990600" cy="1107996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6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区</a:t>
            </a: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81600" y="2590800"/>
            <a:ext cx="990600" cy="1107996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6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市</a:t>
            </a: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76400" y="1295400"/>
            <a:ext cx="2971800" cy="2438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600"/>
              <a:t>東</a:t>
            </a:r>
            <a:endParaRPr lang="en-US" sz="16600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600200"/>
            <a:ext cx="1295400" cy="1447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đông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133600" y="3886200"/>
            <a:ext cx="19050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ĐÔNG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876800" y="1981200"/>
            <a:ext cx="20574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ひがし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905000" y="304800"/>
            <a:ext cx="20574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とう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86600" y="1447800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東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781800" y="2590800"/>
            <a:ext cx="23622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ひがし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4F98D1-0B63-4CCE-80E6-C4E385F30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89857">
            <a:off x="524511" y="4769361"/>
            <a:ext cx="4457700" cy="16954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2" grpId="0" animBg="1"/>
      <p:bldP spid="8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76400" y="1295400"/>
            <a:ext cx="2971800" cy="2438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600"/>
              <a:t>京</a:t>
            </a:r>
            <a:endParaRPr lang="en-US" sz="16600" dirty="0"/>
          </a:p>
        </p:txBody>
      </p:sp>
      <p:sp>
        <p:nvSpPr>
          <p:cNvPr id="6" name="Rounded Rectangle 5"/>
          <p:cNvSpPr/>
          <p:nvPr/>
        </p:nvSpPr>
        <p:spPr>
          <a:xfrm>
            <a:off x="228600" y="1600200"/>
            <a:ext cx="1295400" cy="1447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Kinh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đô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kinh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752600" y="3886200"/>
            <a:ext cx="26670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KINH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981200" y="381000"/>
            <a:ext cx="20574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きょう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324600" y="1524000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東京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96000" y="2667000"/>
            <a:ext cx="23622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とうきょう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49C1B0-CE6D-4C3D-96C2-0C5076C2E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54776">
            <a:off x="435242" y="4714447"/>
            <a:ext cx="4324350" cy="1676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4" grpId="0" animBg="1"/>
      <p:bldP spid="8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76400" y="1295400"/>
            <a:ext cx="2971800" cy="2438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600"/>
              <a:t>名</a:t>
            </a:r>
            <a:endParaRPr lang="en-US" sz="16600" dirty="0"/>
          </a:p>
        </p:txBody>
      </p:sp>
      <p:sp>
        <p:nvSpPr>
          <p:cNvPr id="6" name="Rounded Rectangle 5"/>
          <p:cNvSpPr/>
          <p:nvPr/>
        </p:nvSpPr>
        <p:spPr>
          <a:xfrm>
            <a:off x="0" y="1600200"/>
            <a:ext cx="1676400" cy="1447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nổi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tiếng,danh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dự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133600" y="3886200"/>
            <a:ext cx="19050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DANH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953000" y="1981200"/>
            <a:ext cx="20574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>
                <a:solidFill>
                  <a:schemeClr val="tx1"/>
                </a:solidFill>
              </a:rPr>
              <a:t>な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981200" y="228600"/>
            <a:ext cx="19050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めい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67DC89-D8A5-4714-96A4-C98D975F2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18937">
            <a:off x="426495" y="4691767"/>
            <a:ext cx="5014407" cy="1964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0" y="1295400"/>
            <a:ext cx="2971800" cy="2438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600"/>
              <a:t>前</a:t>
            </a:r>
            <a:endParaRPr lang="en-US" sz="16600" dirty="0"/>
          </a:p>
        </p:txBody>
      </p:sp>
      <p:sp>
        <p:nvSpPr>
          <p:cNvPr id="6" name="Rounded Rectangle 5"/>
          <p:cNvSpPr/>
          <p:nvPr/>
        </p:nvSpPr>
        <p:spPr>
          <a:xfrm>
            <a:off x="76200" y="1600200"/>
            <a:ext cx="1295400" cy="1447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phía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trước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133600" y="3886200"/>
            <a:ext cx="19050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TiỀN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648200" y="1752600"/>
            <a:ext cx="2209800" cy="1371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>
                <a:solidFill>
                  <a:schemeClr val="tx1"/>
                </a:solidFill>
              </a:rPr>
              <a:t>まえ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133600" y="381000"/>
            <a:ext cx="19050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ぜん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86600" y="1447800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名前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781800" y="2590800"/>
            <a:ext cx="23622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なまえ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86600" y="3733800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前日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81800" y="4876800"/>
            <a:ext cx="23622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ぜんじつ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495800" y="3733800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午前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191000" y="4876800"/>
            <a:ext cx="23622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ごぜん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E84646E-7ED5-4489-B099-404A4C803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26497">
            <a:off x="194974" y="4835764"/>
            <a:ext cx="3815202" cy="1695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1" grpId="0" animBg="1"/>
      <p:bldP spid="8" grpId="0" animBg="1"/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76400" y="1295400"/>
            <a:ext cx="2971800" cy="2438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600"/>
              <a:t>国</a:t>
            </a:r>
            <a:endParaRPr lang="en-US" sz="16600" dirty="0"/>
          </a:p>
        </p:txBody>
      </p:sp>
      <p:sp>
        <p:nvSpPr>
          <p:cNvPr id="6" name="Rounded Rectangle 5"/>
          <p:cNvSpPr/>
          <p:nvPr/>
        </p:nvSpPr>
        <p:spPr>
          <a:xfrm>
            <a:off x="228600" y="1600200"/>
            <a:ext cx="1295400" cy="1447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Đất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nước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133600" y="3886200"/>
            <a:ext cx="19050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QuỐC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724400" y="2209800"/>
            <a:ext cx="21336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>
                <a:solidFill>
                  <a:schemeClr val="tx1"/>
                </a:solidFill>
              </a:rPr>
              <a:t>くに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133600" y="228600"/>
            <a:ext cx="21336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>
                <a:solidFill>
                  <a:schemeClr val="tx1"/>
                </a:solidFill>
              </a:rPr>
              <a:t>こく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86600" y="1447800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外国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781800" y="2590800"/>
            <a:ext cx="23622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がいこく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076D45-FC9C-4731-8ABA-2387DF8A6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427510">
            <a:off x="248110" y="4682560"/>
            <a:ext cx="5073044" cy="20447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2" grpId="0" animBg="1"/>
      <p:bldP spid="8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76400" y="1295400"/>
            <a:ext cx="2971800" cy="2438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600"/>
              <a:t>男</a:t>
            </a:r>
            <a:endParaRPr lang="en-US" sz="16600" dirty="0"/>
          </a:p>
        </p:txBody>
      </p:sp>
      <p:sp>
        <p:nvSpPr>
          <p:cNvPr id="6" name="Rounded Rectangle 5"/>
          <p:cNvSpPr/>
          <p:nvPr/>
        </p:nvSpPr>
        <p:spPr>
          <a:xfrm>
            <a:off x="228600" y="1600200"/>
            <a:ext cx="1295400" cy="1447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Đàn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ông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con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trai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133600" y="3886200"/>
            <a:ext cx="19050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648200" y="1676400"/>
            <a:ext cx="24384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おとこ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553200" y="3048000"/>
            <a:ext cx="20574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男の人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791200" y="4267200"/>
            <a:ext cx="33528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おとこのひと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888E9A-6C60-4EAF-B2E4-F0D0D9FAB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95057">
            <a:off x="295141" y="4761476"/>
            <a:ext cx="4352925" cy="16954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76400" y="1295400"/>
            <a:ext cx="2971800" cy="2438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600"/>
              <a:t>女</a:t>
            </a:r>
            <a:endParaRPr lang="en-US" sz="16600" dirty="0"/>
          </a:p>
        </p:txBody>
      </p:sp>
      <p:sp>
        <p:nvSpPr>
          <p:cNvPr id="6" name="Rounded Rectangle 5"/>
          <p:cNvSpPr/>
          <p:nvPr/>
        </p:nvSpPr>
        <p:spPr>
          <a:xfrm>
            <a:off x="228600" y="1600200"/>
            <a:ext cx="1295400" cy="1447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Phụ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nữ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con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gái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133600" y="3886200"/>
            <a:ext cx="19050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NỮ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648200" y="1752600"/>
            <a:ext cx="2209800" cy="1143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おんな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248400" y="3429000"/>
            <a:ext cx="22860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女の人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638800" y="4648200"/>
            <a:ext cx="31242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おんなのひと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7478A1-F710-4CEB-9573-EB1B7B760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76160">
            <a:off x="508157" y="4722996"/>
            <a:ext cx="4257675" cy="17049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1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7198</TotalTime>
  <Words>127</Words>
  <Application>Microsoft Office PowerPoint</Application>
  <PresentationFormat>On-screen Show (4:3)</PresentationFormat>
  <Paragraphs>83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NtMotoyaKyotai</vt:lpstr>
      <vt:lpstr>Arial</vt:lpstr>
      <vt:lpstr>Calibri</vt:lpstr>
      <vt:lpstr>Times New Roman</vt:lpstr>
      <vt:lpstr>Office Theme</vt:lpstr>
      <vt:lpstr>漢字たまご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bachgia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bachtrang</dc:creator>
  <cp:lastModifiedBy>Đỗ Thị Vân</cp:lastModifiedBy>
  <cp:revision>141</cp:revision>
  <dcterms:created xsi:type="dcterms:W3CDTF">2010-05-15T16:32:28Z</dcterms:created>
  <dcterms:modified xsi:type="dcterms:W3CDTF">2022-01-07T14:37:34Z</dcterms:modified>
</cp:coreProperties>
</file>