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0" r:id="rId2"/>
    <p:sldId id="274" r:id="rId3"/>
    <p:sldId id="285" r:id="rId4"/>
    <p:sldId id="286" r:id="rId5"/>
    <p:sldId id="287" r:id="rId6"/>
    <p:sldId id="300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7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990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肉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料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理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野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半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大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7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小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肉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71461" y="2081211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Nhục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にく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牛肉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295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ぎゅうにく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28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豚肉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505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ぶたにく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62800" y="4572000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鶏肉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715000"/>
            <a:ext cx="23622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とりにく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E854D1-A6CF-4F5E-A4BA-B36BE50C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5209" y="4846775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" name="Picture 1" descr="漢字「肉」の筆順(書き順)解説アニメーション">
            <a:extLst>
              <a:ext uri="{FF2B5EF4-FFF2-40B4-BE49-F238E27FC236}">
                <a16:creationId xmlns:a16="http://schemas.microsoft.com/office/drawing/2014/main" id="{17C3D006-5C32-4EBE-AA97-0C26965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22BB302-9C85-4C40-A1CA-7C579A97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料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095499"/>
            <a:ext cx="1295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料金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447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りょうきん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りょう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85B0D-2746-4BAD-9B69-470ABD3F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544517" y="4850335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9" name="Picture 1" descr="漢字「料」の筆順(書き順)解説アニメーション">
            <a:extLst>
              <a:ext uri="{FF2B5EF4-FFF2-40B4-BE49-F238E27FC236}">
                <a16:creationId xmlns:a16="http://schemas.microsoft.com/office/drawing/2014/main" id="{7B9505FE-7756-42C3-96E9-C1F13529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40163FE-2264-4A15-923D-D06027D4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理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238374"/>
            <a:ext cx="1676400" cy="12573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838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料理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19812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りょうり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572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75917-82C2-4CC1-9B8D-0B84E777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536005" y="4797508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3" name="Picture 1" descr="漢字「理」の筆順(書き順)解説アニメーション">
            <a:extLst>
              <a:ext uri="{FF2B5EF4-FFF2-40B4-BE49-F238E27FC236}">
                <a16:creationId xmlns:a16="http://schemas.microsoft.com/office/drawing/2014/main" id="{B4308DB3-8FE6-4AD8-9AB6-15A2B6A9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3DCD3D7-1850-4A5F-8617-0FFAE8ED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野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247899"/>
            <a:ext cx="1295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752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の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00800" y="2590800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野菜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72200" y="36576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やさい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3200" y="4724400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長野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5715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ながの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39325-DCB6-40B5-9EC5-6FA88CCA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383594" y="4925405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7" name="Picture 1" descr="漢字「野」の筆順(書き順)解説アニメーション">
            <a:extLst>
              <a:ext uri="{FF2B5EF4-FFF2-40B4-BE49-F238E27FC236}">
                <a16:creationId xmlns:a16="http://schemas.microsoft.com/office/drawing/2014/main" id="{BD7BBCB8-60E8-4DAB-9C0D-DC25B76F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CBE99D9-2645-4471-9BB2-CD91ECB1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12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半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66687" y="2185983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Nửa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nửa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chừng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524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はん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15200" y="685800"/>
            <a:ext cx="1828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一時半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1905000"/>
            <a:ext cx="2590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いちじはん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2971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半分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1800" y="3962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はんぶん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21336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なか・ば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6600" y="4953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半日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77000" y="5791200"/>
            <a:ext cx="26670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はんじつ</a:t>
            </a:r>
            <a:r>
              <a:rPr lang="en-US" altLang="ja-JP" sz="4000" b="1" dirty="0">
                <a:solidFill>
                  <a:schemeClr val="tx1"/>
                </a:solidFill>
              </a:rPr>
              <a:t>/</a:t>
            </a:r>
            <a:r>
              <a:rPr lang="ja-JP" altLang="en-US" sz="4000" b="1">
                <a:solidFill>
                  <a:schemeClr val="tx1"/>
                </a:solidFill>
              </a:rPr>
              <a:t>はんにち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3400" y="4953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半月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5943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はんつき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00200" y="4953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半年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5400" y="5943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はんとし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E13606-75BD-4239-90A9-8BAF6746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3948419" y="109642"/>
            <a:ext cx="3351751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1" name="Picture 1" descr="漢字「半」の筆順(書き順)解説アニメーション">
            <a:extLst>
              <a:ext uri="{FF2B5EF4-FFF2-40B4-BE49-F238E27FC236}">
                <a16:creationId xmlns:a16="http://schemas.microsoft.com/office/drawing/2014/main" id="{C7839A90-D811-4994-8130-4AD43AAE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2A91E01-8D3C-45BA-9807-417F505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大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5" y="2286000"/>
            <a:ext cx="1295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おお・きい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42542" y="3810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だい</a:t>
            </a:r>
            <a:r>
              <a:rPr lang="en-US" altLang="ja-JP" sz="3200" b="1" dirty="0">
                <a:solidFill>
                  <a:schemeClr val="tx1"/>
                </a:solidFill>
              </a:rPr>
              <a:t>/</a:t>
            </a:r>
            <a:r>
              <a:rPr lang="ja-JP" altLang="en-US" sz="3200" b="1" dirty="0">
                <a:solidFill>
                  <a:schemeClr val="tx1"/>
                </a:solidFill>
              </a:rPr>
              <a:t>たい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4200" y="152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大学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219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だいがく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00200" y="4876800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1600" y="5943600"/>
            <a:ext cx="23622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おとな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2209800"/>
            <a:ext cx="2209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大学生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3276600"/>
            <a:ext cx="3124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だいがくせい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4200" y="4495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大会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81800" y="5715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たいかい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67200" y="4724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800" y="5943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たいはん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DCEBC8-2351-4DFD-BCA6-C2F9BEEC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3837944" y="46265"/>
            <a:ext cx="3029167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5" name="Picture 1" descr="漢字「大」の筆順(書き順)解説アニメーション">
            <a:extLst>
              <a:ext uri="{FF2B5EF4-FFF2-40B4-BE49-F238E27FC236}">
                <a16:creationId xmlns:a16="http://schemas.microsoft.com/office/drawing/2014/main" id="{195B2D0D-96C8-49D9-A526-FBA7005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BE5981A-DA95-4988-BB73-F19A3FCB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小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470965"/>
            <a:ext cx="1295400" cy="7730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524000"/>
            <a:ext cx="28194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ちい・さい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457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しょう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27432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小学校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8800" y="3810000"/>
            <a:ext cx="3276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しょうがっこう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600" y="48006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小学生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7400" y="5791200"/>
            <a:ext cx="3276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しょうがくせい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52308" y="4855904"/>
            <a:ext cx="154503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小人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14800" y="5867398"/>
            <a:ext cx="1714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こびと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AAD0D8-50A8-4AEA-BACF-FF235CA6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113077" y="4715855"/>
            <a:ext cx="3899564" cy="1911024"/>
          </a:xfrm>
          <a:prstGeom prst="rect">
            <a:avLst/>
          </a:prstGeom>
        </p:spPr>
      </p:pic>
      <p:pic>
        <p:nvPicPr>
          <p:cNvPr id="7169" name="Picture 1" descr="漢字「小」の筆順(書き順)解説アニメーション">
            <a:extLst>
              <a:ext uri="{FF2B5EF4-FFF2-40B4-BE49-F238E27FC236}">
                <a16:creationId xmlns:a16="http://schemas.microsoft.com/office/drawing/2014/main" id="{37C45979-EA33-4CA2-AC98-F872C1325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1023F57-F855-48BC-8C82-BDA47385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151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Đỗ Thị Vân</cp:lastModifiedBy>
  <cp:revision>205</cp:revision>
  <dcterms:created xsi:type="dcterms:W3CDTF">2010-05-15T16:32:28Z</dcterms:created>
  <dcterms:modified xsi:type="dcterms:W3CDTF">2022-02-09T14:24:23Z</dcterms:modified>
</cp:coreProperties>
</file>