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a" ContentType="audio/x-ms-wm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723" r:id="rId2"/>
  </p:sldMasterIdLst>
  <p:sldIdLst>
    <p:sldId id="260" r:id="rId3"/>
    <p:sldId id="258" r:id="rId4"/>
    <p:sldId id="259" r:id="rId5"/>
    <p:sldId id="264" r:id="rId6"/>
    <p:sldId id="261" r:id="rId7"/>
    <p:sldId id="262" r:id="rId8"/>
    <p:sldId id="298" r:id="rId9"/>
    <p:sldId id="299" r:id="rId10"/>
    <p:sldId id="263" r:id="rId11"/>
    <p:sldId id="265" r:id="rId12"/>
    <p:sldId id="266" r:id="rId13"/>
    <p:sldId id="267" r:id="rId14"/>
    <p:sldId id="268" r:id="rId15"/>
    <p:sldId id="269" r:id="rId16"/>
    <p:sldId id="300" r:id="rId17"/>
    <p:sldId id="271" r:id="rId18"/>
    <p:sldId id="270" r:id="rId19"/>
    <p:sldId id="272" r:id="rId20"/>
    <p:sldId id="273" r:id="rId21"/>
    <p:sldId id="274" r:id="rId22"/>
    <p:sldId id="275" r:id="rId23"/>
    <p:sldId id="278" r:id="rId24"/>
    <p:sldId id="279" r:id="rId25"/>
    <p:sldId id="280" r:id="rId26"/>
    <p:sldId id="276" r:id="rId27"/>
    <p:sldId id="282" r:id="rId28"/>
    <p:sldId id="295" r:id="rId29"/>
    <p:sldId id="296" r:id="rId30"/>
    <p:sldId id="283" r:id="rId31"/>
    <p:sldId id="284" r:id="rId32"/>
    <p:sldId id="285" r:id="rId33"/>
    <p:sldId id="297"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13BD15A-B6C8-4354-844B-312BAEBB5DE8}" type="datetimeFigureOut">
              <a:rPr lang="en-US" smtClean="0"/>
              <a:t>1/17/2022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1359738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13BD15A-B6C8-4354-844B-312BAEBB5DE8}" type="datetimeFigureOut">
              <a:rPr lang="en-US" smtClean="0"/>
              <a:t>1/17/2022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1478936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13BD15A-B6C8-4354-844B-312BAEBB5DE8}" type="datetimeFigureOut">
              <a:rPr lang="en-US" smtClean="0"/>
              <a:t>1/17/2022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4080087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13BD15A-B6C8-4354-844B-312BAEBB5DE8}" type="datetimeFigureOut">
              <a:rPr lang="en-US" smtClean="0"/>
              <a:t>1/17/2022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90768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3BD15A-B6C8-4354-844B-312BAEBB5DE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2599139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13BD15A-B6C8-4354-844B-312BAEBB5DE8}" type="datetimeFigureOut">
              <a:rPr lang="en-US" smtClean="0"/>
              <a:t>1/17/2022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1097702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3BD15A-B6C8-4354-844B-312BAEBB5DE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2727418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BD15A-B6C8-4354-844B-312BAEBB5DE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2170687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3BD15A-B6C8-4354-844B-312BAEBB5DE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823224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3BD15A-B6C8-4354-844B-312BAEBB5DE8}"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1639402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3BD15A-B6C8-4354-844B-312BAEBB5DE8}"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323057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13BD15A-B6C8-4354-844B-312BAEBB5DE8}" type="datetimeFigureOut">
              <a:rPr lang="en-US" smtClean="0"/>
              <a:t>1/17/2022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2308121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BD15A-B6C8-4354-844B-312BAEBB5DE8}"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2472715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3BD15A-B6C8-4354-844B-312BAEBB5DE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2629350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3BD15A-B6C8-4354-844B-312BAEBB5DE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38358932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3BD15A-B6C8-4354-844B-312BAEBB5DE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14827087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3BD15A-B6C8-4354-844B-312BAEBB5DE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34653321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3BD15A-B6C8-4354-844B-312BAEBB5DE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1211878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BD15A-B6C8-4354-844B-312BAEBB5DE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15405648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13BD15A-B6C8-4354-844B-312BAEBB5DE8}"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11010618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13BD15A-B6C8-4354-844B-312BAEBB5DE8}" type="datetimeFigureOut">
              <a:rPr lang="en-US" smtClean="0"/>
              <a:t>1/17/2022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33564124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13BD15A-B6C8-4354-844B-312BAEBB5DE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3288332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13BD15A-B6C8-4354-844B-312BAEBB5DE8}" type="datetimeFigureOut">
              <a:rPr lang="en-US" smtClean="0"/>
              <a:t>1/17/2022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10568880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13BD15A-B6C8-4354-844B-312BAEBB5DE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30895237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3BD15A-B6C8-4354-844B-312BAEBB5DE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288315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13BD15A-B6C8-4354-844B-312BAEBB5DE8}" type="datetimeFigureOut">
              <a:rPr lang="en-US" smtClean="0"/>
              <a:t>1/17/2022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380623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13BD15A-B6C8-4354-844B-312BAEBB5DE8}" type="datetimeFigureOut">
              <a:rPr lang="en-US" smtClean="0"/>
              <a:t>1/17/2022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4037940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13BD15A-B6C8-4354-844B-312BAEBB5DE8}" type="datetimeFigureOut">
              <a:rPr lang="en-US" smtClean="0"/>
              <a:t>1/17/2022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117691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13BD15A-B6C8-4354-844B-312BAEBB5DE8}" type="datetimeFigureOut">
              <a:rPr lang="en-US" smtClean="0"/>
              <a:t>1/17/2022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755769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13BD15A-B6C8-4354-844B-312BAEBB5DE8}" type="datetimeFigureOut">
              <a:rPr lang="en-US" smtClean="0"/>
              <a:t>1/17/2022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105394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13BD15A-B6C8-4354-844B-312BAEBB5DE8}" type="datetimeFigureOut">
              <a:rPr lang="en-US" smtClean="0"/>
              <a:t>1/17/2022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1ED0F5E8-8E87-49A9-BD5C-33C175E74D85}" type="slidenum">
              <a:rPr lang="en-US" smtClean="0"/>
              <a:t>‹#›</a:t>
            </a:fld>
            <a:endParaRPr lang="en-US"/>
          </a:p>
        </p:txBody>
      </p:sp>
    </p:spTree>
    <p:extLst>
      <p:ext uri="{BB962C8B-B14F-4D97-AF65-F5344CB8AC3E}">
        <p14:creationId xmlns:p14="http://schemas.microsoft.com/office/powerpoint/2010/main" val="373421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image" Target="../media/image1.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BD15A-B6C8-4354-844B-312BAEBB5DE8}" type="datetimeFigureOut">
              <a:rPr lang="en-US" smtClean="0"/>
              <a:t>1/17/2022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0F5E8-8E87-49A9-BD5C-33C175E74D85}" type="slidenum">
              <a:rPr lang="en-US" smtClean="0"/>
              <a:t>‹#›</a:t>
            </a:fld>
            <a:endParaRPr lang="en-US"/>
          </a:p>
        </p:txBody>
      </p:sp>
    </p:spTree>
    <p:extLst>
      <p:ext uri="{BB962C8B-B14F-4D97-AF65-F5344CB8AC3E}">
        <p14:creationId xmlns:p14="http://schemas.microsoft.com/office/powerpoint/2010/main" val="155264105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13BD15A-B6C8-4354-844B-312BAEBB5DE8}" type="datetimeFigureOut">
              <a:rPr lang="en-US" smtClean="0"/>
              <a:t>1/17/2022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ED0F5E8-8E87-49A9-BD5C-33C175E74D85}" type="slidenum">
              <a:rPr lang="en-US" smtClean="0"/>
              <a:t>‹#›</a:t>
            </a:fld>
            <a:endParaRPr lang="en-US"/>
          </a:p>
        </p:txBody>
      </p:sp>
    </p:spTree>
    <p:extLst>
      <p:ext uri="{BB962C8B-B14F-4D97-AF65-F5344CB8AC3E}">
        <p14:creationId xmlns:p14="http://schemas.microsoft.com/office/powerpoint/2010/main" val="35749185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rot="21362611">
            <a:off x="3854957" y="2482078"/>
            <a:ext cx="6183886" cy="15367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JAPANESE CLASS</a:t>
            </a:r>
          </a:p>
        </p:txBody>
      </p:sp>
      <p:sp>
        <p:nvSpPr>
          <p:cNvPr id="6" name="Rounded Rectangle 5"/>
          <p:cNvSpPr/>
          <p:nvPr/>
        </p:nvSpPr>
        <p:spPr>
          <a:xfrm rot="21362611">
            <a:off x="5308600" y="4591878"/>
            <a:ext cx="4229100" cy="11203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第</a:t>
            </a:r>
            <a:r>
              <a:rPr lang="en-US" altLang="ja-JP"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a:t>
            </a:r>
            <a:r>
              <a:rPr lang="ja-JP"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課</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ounded Rectangle 6"/>
          <p:cNvSpPr/>
          <p:nvPr/>
        </p:nvSpPr>
        <p:spPr>
          <a:xfrm rot="21362611">
            <a:off x="2819400" y="608021"/>
            <a:ext cx="7493000" cy="1663700"/>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日本語クラス</a:t>
            </a:r>
            <a:endPar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50963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英語を日本人教師と外国人教師から学んだ結果。あなたにオススメなのはどの教師？ - プランBでいこう！">
            <a:extLst>
              <a:ext uri="{FF2B5EF4-FFF2-40B4-BE49-F238E27FC236}">
                <a16:creationId xmlns:a16="http://schemas.microsoft.com/office/drawing/2014/main" id="{DD96AEB7-60ED-4131-86F5-0471F71CC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800100"/>
            <a:ext cx="5704052" cy="4962525"/>
          </a:xfrm>
          <a:prstGeom prst="rect">
            <a:avLst/>
          </a:prstGeom>
          <a:noFill/>
          <a:extLst>
            <a:ext uri="{909E8E84-426E-40DD-AFC4-6F175D3DCCD1}">
              <a14:hiddenFill xmlns:a14="http://schemas.microsoft.com/office/drawing/2010/main">
                <a:solidFill>
                  <a:srgbClr val="FFFFFF"/>
                </a:solidFill>
              </a14:hiddenFill>
            </a:ext>
          </a:extLst>
        </p:spPr>
      </p:pic>
      <p:sp>
        <p:nvSpPr>
          <p:cNvPr id="2" name="Speech Bubble: Rectangle with Corners Rounded 1">
            <a:extLst>
              <a:ext uri="{FF2B5EF4-FFF2-40B4-BE49-F238E27FC236}">
                <a16:creationId xmlns:a16="http://schemas.microsoft.com/office/drawing/2014/main" id="{65C802B8-A6E5-4B43-84EA-536AB0982183}"/>
              </a:ext>
            </a:extLst>
          </p:cNvPr>
          <p:cNvSpPr/>
          <p:nvPr/>
        </p:nvSpPr>
        <p:spPr>
          <a:xfrm>
            <a:off x="981075" y="85725"/>
            <a:ext cx="5476875" cy="1123950"/>
          </a:xfrm>
          <a:prstGeom prst="wedgeRoundRectCallout">
            <a:avLst>
              <a:gd name="adj1" fmla="val -702"/>
              <a:gd name="adj2" fmla="val 95551"/>
              <a:gd name="adj3" fmla="val 16667"/>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わたしは　にほんじんです。</a:t>
            </a:r>
            <a:endParaRPr lang="en-US" sz="3200" dirty="0"/>
          </a:p>
        </p:txBody>
      </p:sp>
      <p:sp>
        <p:nvSpPr>
          <p:cNvPr id="4" name="Speech Bubble: Rectangle with Corners Rounded 3">
            <a:extLst>
              <a:ext uri="{FF2B5EF4-FFF2-40B4-BE49-F238E27FC236}">
                <a16:creationId xmlns:a16="http://schemas.microsoft.com/office/drawing/2014/main" id="{D8E1531E-FA38-4BC8-AA21-74938419AB43}"/>
              </a:ext>
            </a:extLst>
          </p:cNvPr>
          <p:cNvSpPr/>
          <p:nvPr/>
        </p:nvSpPr>
        <p:spPr>
          <a:xfrm>
            <a:off x="5057775" y="5495925"/>
            <a:ext cx="5476875" cy="1123950"/>
          </a:xfrm>
          <a:prstGeom prst="wedgeRoundRectCallout">
            <a:avLst>
              <a:gd name="adj1" fmla="val 8168"/>
              <a:gd name="adj2" fmla="val -80720"/>
              <a:gd name="adj3" fmla="val 16667"/>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わたしは　ロシア人です。</a:t>
            </a:r>
            <a:endParaRPr lang="en-US" sz="3200" dirty="0"/>
          </a:p>
        </p:txBody>
      </p:sp>
    </p:spTree>
    <p:extLst>
      <p:ext uri="{BB962C8B-B14F-4D97-AF65-F5344CB8AC3E}">
        <p14:creationId xmlns:p14="http://schemas.microsoft.com/office/powerpoint/2010/main" val="75187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英語教師イラスト／無料イラストなら「イラストAC」">
            <a:extLst>
              <a:ext uri="{FF2B5EF4-FFF2-40B4-BE49-F238E27FC236}">
                <a16:creationId xmlns:a16="http://schemas.microsoft.com/office/drawing/2014/main" id="{D4CBCC51-C79B-4169-815F-2669A89EE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1570" y="190499"/>
            <a:ext cx="6129589" cy="46005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95A3356-02F5-43FA-8265-1785519EB085}"/>
              </a:ext>
            </a:extLst>
          </p:cNvPr>
          <p:cNvSpPr/>
          <p:nvPr/>
        </p:nvSpPr>
        <p:spPr>
          <a:xfrm>
            <a:off x="2619375" y="5410200"/>
            <a:ext cx="8134350" cy="12287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tx1"/>
                </a:solidFill>
              </a:rPr>
              <a:t>わたしは　きょうしです。</a:t>
            </a:r>
            <a:endParaRPr lang="en-US" sz="3200" dirty="0">
              <a:solidFill>
                <a:schemeClr val="tx1"/>
              </a:solidFill>
            </a:endParaRPr>
          </a:p>
        </p:txBody>
      </p:sp>
      <p:sp>
        <p:nvSpPr>
          <p:cNvPr id="3" name="TextBox 2">
            <a:extLst>
              <a:ext uri="{FF2B5EF4-FFF2-40B4-BE49-F238E27FC236}">
                <a16:creationId xmlns:a16="http://schemas.microsoft.com/office/drawing/2014/main" id="{8A49316D-5764-49DB-ACB2-D448128AC4D9}"/>
              </a:ext>
            </a:extLst>
          </p:cNvPr>
          <p:cNvSpPr txBox="1"/>
          <p:nvPr/>
        </p:nvSpPr>
        <p:spPr>
          <a:xfrm>
            <a:off x="962025" y="4660611"/>
            <a:ext cx="2653666" cy="584775"/>
          </a:xfrm>
          <a:prstGeom prst="rect">
            <a:avLst/>
          </a:prstGeom>
          <a:noFill/>
        </p:spPr>
        <p:txBody>
          <a:bodyPr wrap="square" rtlCol="0">
            <a:spAutoFit/>
          </a:bodyPr>
          <a:lstStyle/>
          <a:p>
            <a:r>
              <a:rPr lang="ja-JP" altLang="en-US" sz="3200" dirty="0"/>
              <a:t>おしごとは？</a:t>
            </a:r>
            <a:endParaRPr lang="en-US" sz="3200" dirty="0"/>
          </a:p>
        </p:txBody>
      </p:sp>
    </p:spTree>
    <p:extLst>
      <p:ext uri="{BB962C8B-B14F-4D97-AF65-F5344CB8AC3E}">
        <p14:creationId xmlns:p14="http://schemas.microsoft.com/office/powerpoint/2010/main" val="25784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5A3356-02F5-43FA-8265-1785519EB085}"/>
              </a:ext>
            </a:extLst>
          </p:cNvPr>
          <p:cNvSpPr/>
          <p:nvPr/>
        </p:nvSpPr>
        <p:spPr>
          <a:xfrm>
            <a:off x="2619375" y="5410200"/>
            <a:ext cx="8134350" cy="12287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tx1"/>
                </a:solidFill>
              </a:rPr>
              <a:t>わたしは　かいしゃいんです。</a:t>
            </a:r>
            <a:endParaRPr lang="en-US" sz="3200" dirty="0">
              <a:solidFill>
                <a:schemeClr val="tx1"/>
              </a:solidFill>
            </a:endParaRPr>
          </a:p>
        </p:txBody>
      </p:sp>
      <p:sp>
        <p:nvSpPr>
          <p:cNvPr id="3" name="TextBox 2">
            <a:extLst>
              <a:ext uri="{FF2B5EF4-FFF2-40B4-BE49-F238E27FC236}">
                <a16:creationId xmlns:a16="http://schemas.microsoft.com/office/drawing/2014/main" id="{8A49316D-5764-49DB-ACB2-D448128AC4D9}"/>
              </a:ext>
            </a:extLst>
          </p:cNvPr>
          <p:cNvSpPr txBox="1"/>
          <p:nvPr/>
        </p:nvSpPr>
        <p:spPr>
          <a:xfrm>
            <a:off x="962025" y="4660611"/>
            <a:ext cx="2653666" cy="584775"/>
          </a:xfrm>
          <a:prstGeom prst="rect">
            <a:avLst/>
          </a:prstGeom>
          <a:noFill/>
        </p:spPr>
        <p:txBody>
          <a:bodyPr wrap="square" rtlCol="0">
            <a:spAutoFit/>
          </a:bodyPr>
          <a:lstStyle/>
          <a:p>
            <a:r>
              <a:rPr lang="ja-JP" altLang="en-US" sz="3200" dirty="0"/>
              <a:t>おしごとは？</a:t>
            </a:r>
            <a:endParaRPr lang="en-US" sz="3200" dirty="0"/>
          </a:p>
        </p:txBody>
      </p:sp>
      <p:pic>
        <p:nvPicPr>
          <p:cNvPr id="4098" name="Picture 2" descr="歩く男性会社員のイラスト | かわいいフリー素材集 いらすとや">
            <a:extLst>
              <a:ext uri="{FF2B5EF4-FFF2-40B4-BE49-F238E27FC236}">
                <a16:creationId xmlns:a16="http://schemas.microsoft.com/office/drawing/2014/main" id="{5B29153A-460B-494F-97BD-16BDA0229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404429"/>
            <a:ext cx="3870325" cy="474859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会社のビルのイラスト | かわいいフリー素材集 いらすとや">
            <a:extLst>
              <a:ext uri="{FF2B5EF4-FFF2-40B4-BE49-F238E27FC236}">
                <a16:creationId xmlns:a16="http://schemas.microsoft.com/office/drawing/2014/main" id="{3D2E1A7B-068B-4AEC-ABAC-9A90F6633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1" y="0"/>
            <a:ext cx="2653666" cy="292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68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5A3356-02F5-43FA-8265-1785519EB085}"/>
              </a:ext>
            </a:extLst>
          </p:cNvPr>
          <p:cNvSpPr/>
          <p:nvPr/>
        </p:nvSpPr>
        <p:spPr>
          <a:xfrm>
            <a:off x="2619375" y="5410200"/>
            <a:ext cx="8134350" cy="12287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tx1"/>
                </a:solidFill>
              </a:rPr>
              <a:t>わたしは　かいしゃいんです。</a:t>
            </a:r>
            <a:endParaRPr lang="en-US" altLang="ja-JP" sz="3200" dirty="0">
              <a:solidFill>
                <a:schemeClr val="tx1"/>
              </a:solidFill>
            </a:endParaRPr>
          </a:p>
          <a:p>
            <a:pPr algn="ctr"/>
            <a:r>
              <a:rPr lang="ja-JP" altLang="en-US" sz="3200" dirty="0">
                <a:solidFill>
                  <a:schemeClr val="tx1"/>
                </a:solidFill>
              </a:rPr>
              <a:t>わたしは　</a:t>
            </a:r>
            <a:r>
              <a:rPr lang="en-US" altLang="ja-JP" sz="3200" dirty="0">
                <a:solidFill>
                  <a:schemeClr val="tx1"/>
                </a:solidFill>
              </a:rPr>
              <a:t>ABC</a:t>
            </a:r>
            <a:r>
              <a:rPr lang="ja-JP" altLang="en-US" sz="3200" dirty="0">
                <a:solidFill>
                  <a:schemeClr val="tx1"/>
                </a:solidFill>
                <a:highlight>
                  <a:srgbClr val="FFFF00"/>
                </a:highlight>
              </a:rPr>
              <a:t>の</a:t>
            </a:r>
            <a:r>
              <a:rPr lang="ja-JP" altLang="en-US" sz="3200" dirty="0">
                <a:solidFill>
                  <a:schemeClr val="tx1"/>
                </a:solidFill>
              </a:rPr>
              <a:t>　しゃいんです。</a:t>
            </a:r>
            <a:endParaRPr lang="en-US" sz="3200" dirty="0">
              <a:solidFill>
                <a:schemeClr val="tx1"/>
              </a:solidFill>
            </a:endParaRPr>
          </a:p>
        </p:txBody>
      </p:sp>
      <p:sp>
        <p:nvSpPr>
          <p:cNvPr id="3" name="TextBox 2">
            <a:extLst>
              <a:ext uri="{FF2B5EF4-FFF2-40B4-BE49-F238E27FC236}">
                <a16:creationId xmlns:a16="http://schemas.microsoft.com/office/drawing/2014/main" id="{8A49316D-5764-49DB-ACB2-D448128AC4D9}"/>
              </a:ext>
            </a:extLst>
          </p:cNvPr>
          <p:cNvSpPr txBox="1"/>
          <p:nvPr/>
        </p:nvSpPr>
        <p:spPr>
          <a:xfrm>
            <a:off x="962025" y="4660611"/>
            <a:ext cx="2653666" cy="584775"/>
          </a:xfrm>
          <a:prstGeom prst="rect">
            <a:avLst/>
          </a:prstGeom>
          <a:noFill/>
        </p:spPr>
        <p:txBody>
          <a:bodyPr wrap="square" rtlCol="0">
            <a:spAutoFit/>
          </a:bodyPr>
          <a:lstStyle/>
          <a:p>
            <a:r>
              <a:rPr lang="ja-JP" altLang="en-US" sz="3200" dirty="0"/>
              <a:t>おしごとは？</a:t>
            </a:r>
            <a:endParaRPr lang="en-US" sz="3200" dirty="0"/>
          </a:p>
        </p:txBody>
      </p:sp>
      <p:pic>
        <p:nvPicPr>
          <p:cNvPr id="4098" name="Picture 2" descr="歩く男性会社員のイラスト | かわいいフリー素材集 いらすとや">
            <a:extLst>
              <a:ext uri="{FF2B5EF4-FFF2-40B4-BE49-F238E27FC236}">
                <a16:creationId xmlns:a16="http://schemas.microsoft.com/office/drawing/2014/main" id="{5B29153A-460B-494F-97BD-16BDA0229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404429"/>
            <a:ext cx="3870325" cy="474859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会社のビルのイラスト | かわいいフリー素材集 いらすとや">
            <a:extLst>
              <a:ext uri="{FF2B5EF4-FFF2-40B4-BE49-F238E27FC236}">
                <a16:creationId xmlns:a16="http://schemas.microsoft.com/office/drawing/2014/main" id="{3D2E1A7B-068B-4AEC-ABAC-9A90F6633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1" y="0"/>
            <a:ext cx="2653666" cy="29281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6B18959-6D80-4B1E-8D91-476122F39195}"/>
              </a:ext>
            </a:extLst>
          </p:cNvPr>
          <p:cNvSpPr txBox="1"/>
          <p:nvPr/>
        </p:nvSpPr>
        <p:spPr>
          <a:xfrm>
            <a:off x="681038" y="142819"/>
            <a:ext cx="1081087" cy="523220"/>
          </a:xfrm>
          <a:prstGeom prst="rect">
            <a:avLst/>
          </a:prstGeom>
          <a:noFill/>
        </p:spPr>
        <p:txBody>
          <a:bodyPr wrap="square">
            <a:spAutoFit/>
          </a:bodyPr>
          <a:lstStyle/>
          <a:p>
            <a:r>
              <a:rPr lang="en-US" sz="2800" b="1" dirty="0"/>
              <a:t>ABC</a:t>
            </a:r>
          </a:p>
        </p:txBody>
      </p:sp>
    </p:spTree>
    <p:extLst>
      <p:ext uri="{BB962C8B-B14F-4D97-AF65-F5344CB8AC3E}">
        <p14:creationId xmlns:p14="http://schemas.microsoft.com/office/powerpoint/2010/main" val="379730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5A3356-02F5-43FA-8265-1785519EB085}"/>
              </a:ext>
            </a:extLst>
          </p:cNvPr>
          <p:cNvSpPr/>
          <p:nvPr/>
        </p:nvSpPr>
        <p:spPr>
          <a:xfrm>
            <a:off x="2619375" y="5410200"/>
            <a:ext cx="8134350" cy="12287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tx1"/>
                </a:solidFill>
              </a:rPr>
              <a:t>わたしは　がくせいです。</a:t>
            </a:r>
            <a:endParaRPr lang="en-US" sz="3200" dirty="0">
              <a:solidFill>
                <a:schemeClr val="tx1"/>
              </a:solidFill>
            </a:endParaRPr>
          </a:p>
        </p:txBody>
      </p:sp>
      <p:sp>
        <p:nvSpPr>
          <p:cNvPr id="3" name="TextBox 2">
            <a:extLst>
              <a:ext uri="{FF2B5EF4-FFF2-40B4-BE49-F238E27FC236}">
                <a16:creationId xmlns:a16="http://schemas.microsoft.com/office/drawing/2014/main" id="{8A49316D-5764-49DB-ACB2-D448128AC4D9}"/>
              </a:ext>
            </a:extLst>
          </p:cNvPr>
          <p:cNvSpPr txBox="1"/>
          <p:nvPr/>
        </p:nvSpPr>
        <p:spPr>
          <a:xfrm>
            <a:off x="962025" y="4660611"/>
            <a:ext cx="2653666" cy="584775"/>
          </a:xfrm>
          <a:prstGeom prst="rect">
            <a:avLst/>
          </a:prstGeom>
          <a:noFill/>
        </p:spPr>
        <p:txBody>
          <a:bodyPr wrap="square" rtlCol="0">
            <a:spAutoFit/>
          </a:bodyPr>
          <a:lstStyle/>
          <a:p>
            <a:r>
              <a:rPr lang="ja-JP" altLang="en-US" sz="3200" dirty="0"/>
              <a:t>おしごとは？</a:t>
            </a:r>
            <a:endParaRPr lang="en-US" sz="3200" dirty="0"/>
          </a:p>
        </p:txBody>
      </p:sp>
      <p:pic>
        <p:nvPicPr>
          <p:cNvPr id="5122" name="Picture 2" descr="勉強をする学生のイラスト | 無料のフリー素材 イラストエイト">
            <a:extLst>
              <a:ext uri="{FF2B5EF4-FFF2-40B4-BE49-F238E27FC236}">
                <a16:creationId xmlns:a16="http://schemas.microsoft.com/office/drawing/2014/main" id="{FE7FDDD1-B1E7-436B-8C59-0F061DE96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225" y="219075"/>
            <a:ext cx="3961710" cy="5026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63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C6F25C-922D-4E01-BB41-D15E1F5B3751}"/>
              </a:ext>
            </a:extLst>
          </p:cNvPr>
          <p:cNvSpPr/>
          <p:nvPr/>
        </p:nvSpPr>
        <p:spPr>
          <a:xfrm>
            <a:off x="4762" y="9525"/>
            <a:ext cx="4400550" cy="1085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a:t>
            </a:r>
            <a:r>
              <a:rPr lang="ja-JP" altLang="en-US" sz="4800" dirty="0"/>
              <a:t>は</a:t>
            </a:r>
            <a:r>
              <a:rPr lang="en-US" altLang="ja-JP" sz="4800" dirty="0"/>
              <a:t>B</a:t>
            </a:r>
            <a:r>
              <a:rPr lang="ja-JP" altLang="en-US" sz="4800" dirty="0"/>
              <a:t>ですか。</a:t>
            </a:r>
            <a:endParaRPr lang="en-US" sz="4800" dirty="0"/>
          </a:p>
        </p:txBody>
      </p:sp>
      <p:sp>
        <p:nvSpPr>
          <p:cNvPr id="3" name="Rectangle: Rounded Corners 2">
            <a:extLst>
              <a:ext uri="{FF2B5EF4-FFF2-40B4-BE49-F238E27FC236}">
                <a16:creationId xmlns:a16="http://schemas.microsoft.com/office/drawing/2014/main" id="{3DEA2471-4337-40AF-8B05-2B03EC848AC5}"/>
              </a:ext>
            </a:extLst>
          </p:cNvPr>
          <p:cNvSpPr/>
          <p:nvPr/>
        </p:nvSpPr>
        <p:spPr>
          <a:xfrm>
            <a:off x="4916560" y="9525"/>
            <a:ext cx="5522840" cy="1104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4000" dirty="0"/>
              <a:t>A có phải là B không?</a:t>
            </a:r>
            <a:endParaRPr lang="en-US" sz="4000" dirty="0"/>
          </a:p>
        </p:txBody>
      </p:sp>
      <p:sp>
        <p:nvSpPr>
          <p:cNvPr id="12" name="TextBox 11">
            <a:extLst>
              <a:ext uri="{FF2B5EF4-FFF2-40B4-BE49-F238E27FC236}">
                <a16:creationId xmlns:a16="http://schemas.microsoft.com/office/drawing/2014/main" id="{D1A31C9F-E5CA-4945-8DF1-376D896B5ED4}"/>
              </a:ext>
            </a:extLst>
          </p:cNvPr>
          <p:cNvSpPr txBox="1"/>
          <p:nvPr/>
        </p:nvSpPr>
        <p:spPr>
          <a:xfrm>
            <a:off x="645103" y="1743074"/>
            <a:ext cx="7117654" cy="646331"/>
          </a:xfrm>
          <a:prstGeom prst="rect">
            <a:avLst/>
          </a:prstGeom>
          <a:noFill/>
        </p:spPr>
        <p:txBody>
          <a:bodyPr wrap="none" rtlCol="0">
            <a:spAutoFit/>
          </a:bodyPr>
          <a:lstStyle/>
          <a:p>
            <a:r>
              <a:rPr lang="en-US" altLang="ja-JP" sz="3600" dirty="0"/>
              <a:t>A:</a:t>
            </a:r>
            <a:r>
              <a:rPr lang="ja-JP" altLang="en-US" sz="3600" dirty="0"/>
              <a:t>　あなたは　がくせいですか。</a:t>
            </a:r>
            <a:endParaRPr lang="en-US" sz="3600" dirty="0"/>
          </a:p>
        </p:txBody>
      </p:sp>
      <p:sp>
        <p:nvSpPr>
          <p:cNvPr id="14" name="TextBox 13">
            <a:extLst>
              <a:ext uri="{FF2B5EF4-FFF2-40B4-BE49-F238E27FC236}">
                <a16:creationId xmlns:a16="http://schemas.microsoft.com/office/drawing/2014/main" id="{82235113-DD2E-40E9-96C3-CC673D221782}"/>
              </a:ext>
            </a:extLst>
          </p:cNvPr>
          <p:cNvSpPr txBox="1"/>
          <p:nvPr/>
        </p:nvSpPr>
        <p:spPr>
          <a:xfrm>
            <a:off x="645103" y="2714623"/>
            <a:ext cx="5527475" cy="646331"/>
          </a:xfrm>
          <a:prstGeom prst="rect">
            <a:avLst/>
          </a:prstGeom>
          <a:noFill/>
        </p:spPr>
        <p:txBody>
          <a:bodyPr wrap="none" rtlCol="0">
            <a:spAutoFit/>
          </a:bodyPr>
          <a:lstStyle/>
          <a:p>
            <a:r>
              <a:rPr lang="en-US" altLang="ja-JP" sz="3600" dirty="0"/>
              <a:t>B</a:t>
            </a:r>
            <a:r>
              <a:rPr lang="ja-JP" altLang="en-US" sz="3600" dirty="0"/>
              <a:t>：はい、がくせいです。</a:t>
            </a:r>
            <a:endParaRPr lang="en-US" sz="3600" dirty="0"/>
          </a:p>
        </p:txBody>
      </p:sp>
      <p:sp>
        <p:nvSpPr>
          <p:cNvPr id="15" name="TextBox 14">
            <a:extLst>
              <a:ext uri="{FF2B5EF4-FFF2-40B4-BE49-F238E27FC236}">
                <a16:creationId xmlns:a16="http://schemas.microsoft.com/office/drawing/2014/main" id="{5662C07D-83F4-4AC9-80B3-60E44F4328CC}"/>
              </a:ext>
            </a:extLst>
          </p:cNvPr>
          <p:cNvSpPr txBox="1"/>
          <p:nvPr/>
        </p:nvSpPr>
        <p:spPr>
          <a:xfrm>
            <a:off x="568525" y="3933824"/>
            <a:ext cx="7032694" cy="646331"/>
          </a:xfrm>
          <a:prstGeom prst="rect">
            <a:avLst/>
          </a:prstGeom>
          <a:noFill/>
        </p:spPr>
        <p:txBody>
          <a:bodyPr wrap="none" rtlCol="0">
            <a:spAutoFit/>
          </a:bodyPr>
          <a:lstStyle/>
          <a:p>
            <a:r>
              <a:rPr lang="en-US" altLang="ja-JP" sz="3600" dirty="0"/>
              <a:t>C:</a:t>
            </a:r>
            <a:r>
              <a:rPr lang="ja-JP" altLang="en-US" sz="3600" dirty="0"/>
              <a:t>　</a:t>
            </a:r>
            <a:r>
              <a:rPr lang="en-US" altLang="ja-JP" sz="3600" dirty="0"/>
              <a:t>D</a:t>
            </a:r>
            <a:r>
              <a:rPr lang="ja-JP" altLang="en-US" sz="3600" dirty="0"/>
              <a:t>さんは　きょうしですか。</a:t>
            </a:r>
            <a:endParaRPr lang="en-US" sz="3600" dirty="0"/>
          </a:p>
        </p:txBody>
      </p:sp>
      <p:sp>
        <p:nvSpPr>
          <p:cNvPr id="16" name="TextBox 15">
            <a:extLst>
              <a:ext uri="{FF2B5EF4-FFF2-40B4-BE49-F238E27FC236}">
                <a16:creationId xmlns:a16="http://schemas.microsoft.com/office/drawing/2014/main" id="{E3C65F17-B793-4A75-8713-4A09449000F0}"/>
              </a:ext>
            </a:extLst>
          </p:cNvPr>
          <p:cNvSpPr txBox="1"/>
          <p:nvPr/>
        </p:nvSpPr>
        <p:spPr>
          <a:xfrm>
            <a:off x="568525" y="4905373"/>
            <a:ext cx="8965916" cy="1200329"/>
          </a:xfrm>
          <a:prstGeom prst="rect">
            <a:avLst/>
          </a:prstGeom>
          <a:noFill/>
        </p:spPr>
        <p:txBody>
          <a:bodyPr wrap="none" rtlCol="0">
            <a:spAutoFit/>
          </a:bodyPr>
          <a:lstStyle/>
          <a:p>
            <a:r>
              <a:rPr lang="en-US" altLang="ja-JP" sz="3600" dirty="0"/>
              <a:t>D:</a:t>
            </a:r>
            <a:r>
              <a:rPr lang="ja-JP" altLang="en-US" sz="3600" dirty="0"/>
              <a:t>　いいえ、きょうし　じゃありません。</a:t>
            </a:r>
            <a:endParaRPr lang="en-US" altLang="ja-JP" sz="3600" dirty="0"/>
          </a:p>
          <a:p>
            <a:r>
              <a:rPr lang="ja-JP" altLang="en-US" sz="3600" dirty="0"/>
              <a:t>かいしゃいんです。</a:t>
            </a:r>
            <a:endParaRPr lang="en-US" sz="3600" dirty="0"/>
          </a:p>
        </p:txBody>
      </p:sp>
      <p:sp>
        <p:nvSpPr>
          <p:cNvPr id="9" name="Rectangle 8">
            <a:extLst>
              <a:ext uri="{FF2B5EF4-FFF2-40B4-BE49-F238E27FC236}">
                <a16:creationId xmlns:a16="http://schemas.microsoft.com/office/drawing/2014/main" id="{81648D40-B8EB-4C04-9203-784DF9D2C8D9}"/>
              </a:ext>
            </a:extLst>
          </p:cNvPr>
          <p:cNvSpPr/>
          <p:nvPr/>
        </p:nvSpPr>
        <p:spPr>
          <a:xfrm>
            <a:off x="5657850" y="4905373"/>
            <a:ext cx="3524250"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31276888-E59A-4AB8-AB64-E343A2E37345}"/>
              </a:ext>
            </a:extLst>
          </p:cNvPr>
          <p:cNvCxnSpPr>
            <a:stCxn id="9" idx="3"/>
          </p:cNvCxnSpPr>
          <p:nvPr/>
        </p:nvCxnSpPr>
        <p:spPr>
          <a:xfrm flipV="1">
            <a:off x="9182100" y="5210175"/>
            <a:ext cx="800100" cy="183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EE8B50C-02A3-4B5D-B85B-EA0909F925E4}"/>
              </a:ext>
            </a:extLst>
          </p:cNvPr>
          <p:cNvSpPr/>
          <p:nvPr/>
        </p:nvSpPr>
        <p:spPr>
          <a:xfrm>
            <a:off x="9982200" y="4905373"/>
            <a:ext cx="2057400" cy="6463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3200" dirty="0"/>
              <a:t>Phủ định</a:t>
            </a:r>
            <a:endParaRPr lang="en-US" sz="3200" dirty="0"/>
          </a:p>
        </p:txBody>
      </p:sp>
      <p:sp>
        <p:nvSpPr>
          <p:cNvPr id="20" name="TextBox 19">
            <a:extLst>
              <a:ext uri="{FF2B5EF4-FFF2-40B4-BE49-F238E27FC236}">
                <a16:creationId xmlns:a16="http://schemas.microsoft.com/office/drawing/2014/main" id="{6872CDDB-0B5B-442B-B14A-796D2437FC45}"/>
              </a:ext>
            </a:extLst>
          </p:cNvPr>
          <p:cNvSpPr txBox="1"/>
          <p:nvPr/>
        </p:nvSpPr>
        <p:spPr>
          <a:xfrm>
            <a:off x="9258569" y="5699443"/>
            <a:ext cx="3031599" cy="584775"/>
          </a:xfrm>
          <a:prstGeom prst="rect">
            <a:avLst/>
          </a:prstGeom>
          <a:noFill/>
        </p:spPr>
        <p:txBody>
          <a:bodyPr wrap="none" rtlCol="0">
            <a:spAutoFit/>
          </a:bodyPr>
          <a:lstStyle/>
          <a:p>
            <a:r>
              <a:rPr lang="vi-VN" sz="3200" dirty="0">
                <a:solidFill>
                  <a:srgbClr val="FF0000"/>
                </a:solidFill>
              </a:rPr>
              <a:t>Không phải là...</a:t>
            </a:r>
            <a:endParaRPr lang="en-US" sz="3200" dirty="0">
              <a:solidFill>
                <a:srgbClr val="FF0000"/>
              </a:solidFill>
            </a:endParaRPr>
          </a:p>
        </p:txBody>
      </p:sp>
    </p:spTree>
    <p:extLst>
      <p:ext uri="{BB962C8B-B14F-4D97-AF65-F5344CB8AC3E}">
        <p14:creationId xmlns:p14="http://schemas.microsoft.com/office/powerpoint/2010/main" val="162715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P spid="9" grpId="0" animBg="1"/>
      <p:bldP spid="19"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7F58CC-64D3-47B7-8DE6-7E55CC8A58E0}"/>
              </a:ext>
            </a:extLst>
          </p:cNvPr>
          <p:cNvPicPr>
            <a:picLocks noChangeAspect="1"/>
          </p:cNvPicPr>
          <p:nvPr/>
        </p:nvPicPr>
        <p:blipFill>
          <a:blip r:embed="rId2"/>
          <a:stretch>
            <a:fillRect/>
          </a:stretch>
        </p:blipFill>
        <p:spPr>
          <a:xfrm>
            <a:off x="0" y="1047750"/>
            <a:ext cx="4081088" cy="4248150"/>
          </a:xfrm>
          <a:prstGeom prst="rect">
            <a:avLst/>
          </a:prstGeom>
        </p:spPr>
      </p:pic>
      <p:sp>
        <p:nvSpPr>
          <p:cNvPr id="4" name="Rectangle 3">
            <a:extLst>
              <a:ext uri="{FF2B5EF4-FFF2-40B4-BE49-F238E27FC236}">
                <a16:creationId xmlns:a16="http://schemas.microsoft.com/office/drawing/2014/main" id="{CA70833C-2917-4406-A78C-2EC16C59F1F6}"/>
              </a:ext>
            </a:extLst>
          </p:cNvPr>
          <p:cNvSpPr/>
          <p:nvPr/>
        </p:nvSpPr>
        <p:spPr>
          <a:xfrm>
            <a:off x="4524375" y="1876425"/>
            <a:ext cx="7496175" cy="1295400"/>
          </a:xfrm>
          <a:prstGeom prst="rect">
            <a:avLst/>
          </a:prstGeom>
          <a:solidFill>
            <a:schemeClr val="accent3">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ja-JP" sz="3200" dirty="0">
                <a:solidFill>
                  <a:schemeClr val="tx1"/>
                </a:solidFill>
              </a:rPr>
              <a:t>A:</a:t>
            </a:r>
            <a:r>
              <a:rPr lang="ja-JP" altLang="en-US" sz="3200" dirty="0">
                <a:solidFill>
                  <a:schemeClr val="tx1"/>
                </a:solidFill>
              </a:rPr>
              <a:t>たなかさんは　かいしゃいんですか。</a:t>
            </a:r>
            <a:endParaRPr lang="en-US" sz="3200" dirty="0">
              <a:solidFill>
                <a:schemeClr val="tx1"/>
              </a:solidFill>
            </a:endParaRPr>
          </a:p>
        </p:txBody>
      </p:sp>
      <p:sp>
        <p:nvSpPr>
          <p:cNvPr id="6" name="TextBox 5">
            <a:extLst>
              <a:ext uri="{FF2B5EF4-FFF2-40B4-BE49-F238E27FC236}">
                <a16:creationId xmlns:a16="http://schemas.microsoft.com/office/drawing/2014/main" id="{8D862FFC-49E3-4385-8B4E-31DA808476BF}"/>
              </a:ext>
            </a:extLst>
          </p:cNvPr>
          <p:cNvSpPr txBox="1"/>
          <p:nvPr/>
        </p:nvSpPr>
        <p:spPr>
          <a:xfrm>
            <a:off x="378432" y="5225475"/>
            <a:ext cx="2362200" cy="584775"/>
          </a:xfrm>
          <a:prstGeom prst="rect">
            <a:avLst/>
          </a:prstGeom>
          <a:noFill/>
        </p:spPr>
        <p:txBody>
          <a:bodyPr wrap="square">
            <a:spAutoFit/>
          </a:bodyPr>
          <a:lstStyle/>
          <a:p>
            <a:pPr algn="ctr"/>
            <a:r>
              <a:rPr lang="ja-JP" altLang="en-US" sz="3200" dirty="0"/>
              <a:t>たなか</a:t>
            </a:r>
            <a:endParaRPr lang="en-US" sz="3200" dirty="0"/>
          </a:p>
        </p:txBody>
      </p:sp>
      <p:sp>
        <p:nvSpPr>
          <p:cNvPr id="7" name="Rectangle 6">
            <a:extLst>
              <a:ext uri="{FF2B5EF4-FFF2-40B4-BE49-F238E27FC236}">
                <a16:creationId xmlns:a16="http://schemas.microsoft.com/office/drawing/2014/main" id="{50DBBEE7-E322-4928-8E38-D08173A622AA}"/>
              </a:ext>
            </a:extLst>
          </p:cNvPr>
          <p:cNvSpPr/>
          <p:nvPr/>
        </p:nvSpPr>
        <p:spPr>
          <a:xfrm>
            <a:off x="4524375" y="3429000"/>
            <a:ext cx="7496175" cy="1295400"/>
          </a:xfrm>
          <a:prstGeom prst="rect">
            <a:avLst/>
          </a:prstGeom>
          <a:solidFill>
            <a:schemeClr val="accent5">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ja-JP" sz="3200" dirty="0">
                <a:solidFill>
                  <a:schemeClr val="tx1"/>
                </a:solidFill>
              </a:rPr>
              <a:t>B:</a:t>
            </a:r>
            <a:r>
              <a:rPr lang="ja-JP" altLang="en-US" sz="3200" dirty="0">
                <a:solidFill>
                  <a:schemeClr val="tx1"/>
                </a:solidFill>
              </a:rPr>
              <a:t>はい、かいしゃいんです。</a:t>
            </a:r>
            <a:endParaRPr lang="en-US" sz="3200" dirty="0">
              <a:solidFill>
                <a:schemeClr val="tx1"/>
              </a:solidFill>
            </a:endParaRPr>
          </a:p>
        </p:txBody>
      </p:sp>
    </p:spTree>
    <p:extLst>
      <p:ext uri="{BB962C8B-B14F-4D97-AF65-F5344CB8AC3E}">
        <p14:creationId xmlns:p14="http://schemas.microsoft.com/office/powerpoint/2010/main" val="119111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70833C-2917-4406-A78C-2EC16C59F1F6}"/>
              </a:ext>
            </a:extLst>
          </p:cNvPr>
          <p:cNvSpPr/>
          <p:nvPr/>
        </p:nvSpPr>
        <p:spPr>
          <a:xfrm>
            <a:off x="4524375" y="1876425"/>
            <a:ext cx="7496175" cy="1295400"/>
          </a:xfrm>
          <a:prstGeom prst="rect">
            <a:avLst/>
          </a:prstGeom>
          <a:solidFill>
            <a:schemeClr val="accent3">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ja-JP" sz="3200" dirty="0">
                <a:solidFill>
                  <a:schemeClr val="tx1"/>
                </a:solidFill>
              </a:rPr>
              <a:t>A:</a:t>
            </a:r>
            <a:r>
              <a:rPr lang="ja-JP" altLang="en-US" sz="3200" dirty="0">
                <a:solidFill>
                  <a:schemeClr val="tx1"/>
                </a:solidFill>
              </a:rPr>
              <a:t>いとうさんは　がくせいですか。</a:t>
            </a:r>
            <a:endParaRPr lang="en-US" sz="3200" dirty="0">
              <a:solidFill>
                <a:schemeClr val="tx1"/>
              </a:solidFill>
            </a:endParaRPr>
          </a:p>
        </p:txBody>
      </p:sp>
      <p:sp>
        <p:nvSpPr>
          <p:cNvPr id="6" name="TextBox 5">
            <a:extLst>
              <a:ext uri="{FF2B5EF4-FFF2-40B4-BE49-F238E27FC236}">
                <a16:creationId xmlns:a16="http://schemas.microsoft.com/office/drawing/2014/main" id="{8D862FFC-49E3-4385-8B4E-31DA808476BF}"/>
              </a:ext>
            </a:extLst>
          </p:cNvPr>
          <p:cNvSpPr txBox="1"/>
          <p:nvPr/>
        </p:nvSpPr>
        <p:spPr>
          <a:xfrm>
            <a:off x="702282" y="5206425"/>
            <a:ext cx="2362200" cy="584775"/>
          </a:xfrm>
          <a:prstGeom prst="rect">
            <a:avLst/>
          </a:prstGeom>
          <a:noFill/>
        </p:spPr>
        <p:txBody>
          <a:bodyPr wrap="square">
            <a:spAutoFit/>
          </a:bodyPr>
          <a:lstStyle/>
          <a:p>
            <a:pPr algn="ctr"/>
            <a:r>
              <a:rPr lang="ja-JP" altLang="en-US" sz="3200" dirty="0"/>
              <a:t>いとう</a:t>
            </a:r>
            <a:endParaRPr lang="en-US" sz="3200" dirty="0"/>
          </a:p>
        </p:txBody>
      </p:sp>
      <p:sp>
        <p:nvSpPr>
          <p:cNvPr id="7" name="Rectangle 6">
            <a:extLst>
              <a:ext uri="{FF2B5EF4-FFF2-40B4-BE49-F238E27FC236}">
                <a16:creationId xmlns:a16="http://schemas.microsoft.com/office/drawing/2014/main" id="{50DBBEE7-E322-4928-8E38-D08173A622AA}"/>
              </a:ext>
            </a:extLst>
          </p:cNvPr>
          <p:cNvSpPr/>
          <p:nvPr/>
        </p:nvSpPr>
        <p:spPr>
          <a:xfrm>
            <a:off x="4524375" y="3429000"/>
            <a:ext cx="7496175" cy="1295400"/>
          </a:xfrm>
          <a:prstGeom prst="rect">
            <a:avLst/>
          </a:prstGeom>
          <a:solidFill>
            <a:schemeClr val="accent5">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ja-JP" sz="3200" dirty="0">
                <a:solidFill>
                  <a:schemeClr val="tx1"/>
                </a:solidFill>
              </a:rPr>
              <a:t>B</a:t>
            </a:r>
            <a:r>
              <a:rPr lang="ja-JP" altLang="en-US" sz="3200" dirty="0">
                <a:solidFill>
                  <a:schemeClr val="tx1"/>
                </a:solidFill>
              </a:rPr>
              <a:t>：はい、がくせいです。</a:t>
            </a:r>
            <a:endParaRPr lang="en-US" sz="3200" dirty="0">
              <a:solidFill>
                <a:schemeClr val="tx1"/>
              </a:solidFill>
            </a:endParaRPr>
          </a:p>
        </p:txBody>
      </p:sp>
      <p:pic>
        <p:nvPicPr>
          <p:cNvPr id="9" name="Picture 8">
            <a:extLst>
              <a:ext uri="{FF2B5EF4-FFF2-40B4-BE49-F238E27FC236}">
                <a16:creationId xmlns:a16="http://schemas.microsoft.com/office/drawing/2014/main" id="{79236833-663A-4187-8A18-B55E44C536BB}"/>
              </a:ext>
            </a:extLst>
          </p:cNvPr>
          <p:cNvPicPr>
            <a:picLocks noChangeAspect="1"/>
          </p:cNvPicPr>
          <p:nvPr/>
        </p:nvPicPr>
        <p:blipFill>
          <a:blip r:embed="rId2"/>
          <a:stretch>
            <a:fillRect/>
          </a:stretch>
        </p:blipFill>
        <p:spPr>
          <a:xfrm>
            <a:off x="-5971" y="1362076"/>
            <a:ext cx="3768346" cy="3624262"/>
          </a:xfrm>
          <a:prstGeom prst="rect">
            <a:avLst/>
          </a:prstGeom>
        </p:spPr>
      </p:pic>
    </p:spTree>
    <p:extLst>
      <p:ext uri="{BB962C8B-B14F-4D97-AF65-F5344CB8AC3E}">
        <p14:creationId xmlns:p14="http://schemas.microsoft.com/office/powerpoint/2010/main" val="300281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BB9654-9BCC-4783-85E6-4F5D4B817202}"/>
              </a:ext>
            </a:extLst>
          </p:cNvPr>
          <p:cNvPicPr>
            <a:picLocks noChangeAspect="1"/>
          </p:cNvPicPr>
          <p:nvPr/>
        </p:nvPicPr>
        <p:blipFill>
          <a:blip r:embed="rId2"/>
          <a:stretch>
            <a:fillRect/>
          </a:stretch>
        </p:blipFill>
        <p:spPr>
          <a:xfrm>
            <a:off x="0" y="1028700"/>
            <a:ext cx="3901722" cy="3762375"/>
          </a:xfrm>
          <a:prstGeom prst="rect">
            <a:avLst/>
          </a:prstGeom>
        </p:spPr>
      </p:pic>
      <p:sp>
        <p:nvSpPr>
          <p:cNvPr id="4" name="Rectangle 3">
            <a:extLst>
              <a:ext uri="{FF2B5EF4-FFF2-40B4-BE49-F238E27FC236}">
                <a16:creationId xmlns:a16="http://schemas.microsoft.com/office/drawing/2014/main" id="{CA70833C-2917-4406-A78C-2EC16C59F1F6}"/>
              </a:ext>
            </a:extLst>
          </p:cNvPr>
          <p:cNvSpPr/>
          <p:nvPr/>
        </p:nvSpPr>
        <p:spPr>
          <a:xfrm>
            <a:off x="4010025" y="1876425"/>
            <a:ext cx="8010525" cy="1295400"/>
          </a:xfrm>
          <a:prstGeom prst="rect">
            <a:avLst/>
          </a:prstGeom>
          <a:solidFill>
            <a:schemeClr val="accent3">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ja-JP" sz="3200" dirty="0">
                <a:solidFill>
                  <a:schemeClr val="tx1"/>
                </a:solidFill>
              </a:rPr>
              <a:t>A:</a:t>
            </a:r>
            <a:r>
              <a:rPr lang="ja-JP" altLang="en-US" sz="3200" dirty="0">
                <a:solidFill>
                  <a:schemeClr val="tx1"/>
                </a:solidFill>
              </a:rPr>
              <a:t>すずきさんは　かいしゃいんですか。</a:t>
            </a:r>
            <a:endParaRPr lang="en-US" sz="3200" dirty="0">
              <a:solidFill>
                <a:schemeClr val="tx1"/>
              </a:solidFill>
            </a:endParaRPr>
          </a:p>
        </p:txBody>
      </p:sp>
      <p:sp>
        <p:nvSpPr>
          <p:cNvPr id="6" name="TextBox 5">
            <a:extLst>
              <a:ext uri="{FF2B5EF4-FFF2-40B4-BE49-F238E27FC236}">
                <a16:creationId xmlns:a16="http://schemas.microsoft.com/office/drawing/2014/main" id="{8D862FFC-49E3-4385-8B4E-31DA808476BF}"/>
              </a:ext>
            </a:extLst>
          </p:cNvPr>
          <p:cNvSpPr txBox="1"/>
          <p:nvPr/>
        </p:nvSpPr>
        <p:spPr>
          <a:xfrm>
            <a:off x="549882" y="4901625"/>
            <a:ext cx="2362200" cy="584775"/>
          </a:xfrm>
          <a:prstGeom prst="rect">
            <a:avLst/>
          </a:prstGeom>
          <a:noFill/>
        </p:spPr>
        <p:txBody>
          <a:bodyPr wrap="square">
            <a:spAutoFit/>
          </a:bodyPr>
          <a:lstStyle/>
          <a:p>
            <a:pPr algn="ctr"/>
            <a:r>
              <a:rPr lang="ja-JP" altLang="en-US" sz="3200" dirty="0"/>
              <a:t>すずき</a:t>
            </a:r>
            <a:endParaRPr lang="en-US" sz="3200" dirty="0"/>
          </a:p>
        </p:txBody>
      </p:sp>
      <p:sp>
        <p:nvSpPr>
          <p:cNvPr id="7" name="Rectangle 6">
            <a:extLst>
              <a:ext uri="{FF2B5EF4-FFF2-40B4-BE49-F238E27FC236}">
                <a16:creationId xmlns:a16="http://schemas.microsoft.com/office/drawing/2014/main" id="{50DBBEE7-E322-4928-8E38-D08173A622AA}"/>
              </a:ext>
            </a:extLst>
          </p:cNvPr>
          <p:cNvSpPr/>
          <p:nvPr/>
        </p:nvSpPr>
        <p:spPr>
          <a:xfrm>
            <a:off x="3724275" y="3428999"/>
            <a:ext cx="8467725" cy="1819275"/>
          </a:xfrm>
          <a:prstGeom prst="rect">
            <a:avLst/>
          </a:prstGeom>
          <a:solidFill>
            <a:schemeClr val="accent5">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200" dirty="0">
                <a:solidFill>
                  <a:schemeClr val="tx1"/>
                </a:solidFill>
              </a:rPr>
              <a:t>B</a:t>
            </a:r>
            <a:r>
              <a:rPr lang="ja-JP" altLang="en-US" sz="3200" dirty="0">
                <a:solidFill>
                  <a:schemeClr val="tx1"/>
                </a:solidFill>
              </a:rPr>
              <a:t>：いいえ、かいしゃいん　</a:t>
            </a:r>
            <a:r>
              <a:rPr lang="ja-JP" altLang="en-US" sz="3200" u="sng" dirty="0">
                <a:solidFill>
                  <a:schemeClr val="tx1"/>
                </a:solidFill>
              </a:rPr>
              <a:t>じゃありません</a:t>
            </a:r>
            <a:r>
              <a:rPr lang="ja-JP" altLang="en-US" sz="3200" dirty="0">
                <a:solidFill>
                  <a:schemeClr val="tx1"/>
                </a:solidFill>
              </a:rPr>
              <a:t>。</a:t>
            </a:r>
            <a:endParaRPr lang="vi-VN" altLang="ja-JP" sz="3200" dirty="0">
              <a:solidFill>
                <a:schemeClr val="tx1"/>
              </a:solidFill>
            </a:endParaRPr>
          </a:p>
          <a:p>
            <a:pPr algn="ctr"/>
            <a:r>
              <a:rPr lang="ja-JP" altLang="en-US" sz="3200" dirty="0">
                <a:solidFill>
                  <a:schemeClr val="tx1"/>
                </a:solidFill>
              </a:rPr>
              <a:t>きょうしです。</a:t>
            </a:r>
            <a:endParaRPr lang="en-US" sz="3200" dirty="0">
              <a:solidFill>
                <a:schemeClr val="tx1"/>
              </a:solidFill>
            </a:endParaRPr>
          </a:p>
        </p:txBody>
      </p:sp>
      <p:sp>
        <p:nvSpPr>
          <p:cNvPr id="10" name="TextBox 9">
            <a:extLst>
              <a:ext uri="{FF2B5EF4-FFF2-40B4-BE49-F238E27FC236}">
                <a16:creationId xmlns:a16="http://schemas.microsoft.com/office/drawing/2014/main" id="{58FAC7A8-E259-4C1A-BEBA-73F1241D64C8}"/>
              </a:ext>
            </a:extLst>
          </p:cNvPr>
          <p:cNvSpPr txBox="1"/>
          <p:nvPr/>
        </p:nvSpPr>
        <p:spPr>
          <a:xfrm>
            <a:off x="3148012" y="5829300"/>
            <a:ext cx="6191250" cy="584775"/>
          </a:xfrm>
          <a:prstGeom prst="rect">
            <a:avLst/>
          </a:prstGeom>
          <a:noFill/>
        </p:spPr>
        <p:txBody>
          <a:bodyPr wrap="square">
            <a:spAutoFit/>
          </a:bodyPr>
          <a:lstStyle/>
          <a:p>
            <a:r>
              <a:rPr lang="ja-JP" altLang="en-US" sz="3200" dirty="0">
                <a:solidFill>
                  <a:schemeClr val="tx1"/>
                </a:solidFill>
                <a:highlight>
                  <a:srgbClr val="C0C0C0"/>
                </a:highlight>
              </a:rPr>
              <a:t>じゃありません</a:t>
            </a:r>
            <a:r>
              <a:rPr lang="vi-VN" altLang="ja-JP" sz="3200" dirty="0">
                <a:solidFill>
                  <a:schemeClr val="tx1"/>
                </a:solidFill>
                <a:highlight>
                  <a:srgbClr val="C0C0C0"/>
                </a:highlight>
              </a:rPr>
              <a:t>: Không phải là...</a:t>
            </a:r>
            <a:endParaRPr lang="en-US" sz="3200" dirty="0">
              <a:highlight>
                <a:srgbClr val="C0C0C0"/>
              </a:highlight>
            </a:endParaRPr>
          </a:p>
        </p:txBody>
      </p:sp>
    </p:spTree>
    <p:extLst>
      <p:ext uri="{BB962C8B-B14F-4D97-AF65-F5344CB8AC3E}">
        <p14:creationId xmlns:p14="http://schemas.microsoft.com/office/powerpoint/2010/main" val="151797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70833C-2917-4406-A78C-2EC16C59F1F6}"/>
              </a:ext>
            </a:extLst>
          </p:cNvPr>
          <p:cNvSpPr/>
          <p:nvPr/>
        </p:nvSpPr>
        <p:spPr>
          <a:xfrm>
            <a:off x="2609849" y="4800600"/>
            <a:ext cx="7496175" cy="723900"/>
          </a:xfrm>
          <a:prstGeom prst="rect">
            <a:avLst/>
          </a:prstGeom>
          <a:solidFill>
            <a:schemeClr val="accent3">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solidFill>
                  <a:schemeClr val="tx1"/>
                </a:solidFill>
              </a:rPr>
              <a:t>わたしは　がくせいです。</a:t>
            </a:r>
            <a:endParaRPr lang="en-US" sz="3200" dirty="0">
              <a:solidFill>
                <a:schemeClr val="tx1"/>
              </a:solidFill>
            </a:endParaRPr>
          </a:p>
        </p:txBody>
      </p:sp>
      <p:sp>
        <p:nvSpPr>
          <p:cNvPr id="7" name="Rectangle 6">
            <a:extLst>
              <a:ext uri="{FF2B5EF4-FFF2-40B4-BE49-F238E27FC236}">
                <a16:creationId xmlns:a16="http://schemas.microsoft.com/office/drawing/2014/main" id="{50DBBEE7-E322-4928-8E38-D08173A622AA}"/>
              </a:ext>
            </a:extLst>
          </p:cNvPr>
          <p:cNvSpPr/>
          <p:nvPr/>
        </p:nvSpPr>
        <p:spPr>
          <a:xfrm>
            <a:off x="2609848" y="5648325"/>
            <a:ext cx="7496175" cy="1209674"/>
          </a:xfrm>
          <a:prstGeom prst="rect">
            <a:avLst/>
          </a:prstGeom>
          <a:solidFill>
            <a:schemeClr val="accent5">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solidFill>
                  <a:schemeClr val="tx1"/>
                </a:solidFill>
              </a:rPr>
              <a:t>わたしは　ふじみ大学の学生です。</a:t>
            </a:r>
            <a:endParaRPr lang="en-US" sz="3200" dirty="0">
              <a:solidFill>
                <a:schemeClr val="tx1"/>
              </a:solidFill>
            </a:endParaRPr>
          </a:p>
        </p:txBody>
      </p:sp>
      <p:pic>
        <p:nvPicPr>
          <p:cNvPr id="3" name="Picture 2">
            <a:extLst>
              <a:ext uri="{FF2B5EF4-FFF2-40B4-BE49-F238E27FC236}">
                <a16:creationId xmlns:a16="http://schemas.microsoft.com/office/drawing/2014/main" id="{F1767096-11C0-4D8A-AE7D-426727C5EB0A}"/>
              </a:ext>
            </a:extLst>
          </p:cNvPr>
          <p:cNvPicPr>
            <a:picLocks noChangeAspect="1"/>
          </p:cNvPicPr>
          <p:nvPr/>
        </p:nvPicPr>
        <p:blipFill>
          <a:blip r:embed="rId2"/>
          <a:stretch>
            <a:fillRect/>
          </a:stretch>
        </p:blipFill>
        <p:spPr>
          <a:xfrm>
            <a:off x="1119187" y="559059"/>
            <a:ext cx="6874056" cy="3943349"/>
          </a:xfrm>
          <a:prstGeom prst="rect">
            <a:avLst/>
          </a:prstGeom>
        </p:spPr>
      </p:pic>
      <p:sp>
        <p:nvSpPr>
          <p:cNvPr id="5" name="TextBox 4">
            <a:extLst>
              <a:ext uri="{FF2B5EF4-FFF2-40B4-BE49-F238E27FC236}">
                <a16:creationId xmlns:a16="http://schemas.microsoft.com/office/drawing/2014/main" id="{529B84B0-495C-4128-AE70-2B9A989663AF}"/>
              </a:ext>
            </a:extLst>
          </p:cNvPr>
          <p:cNvSpPr txBox="1"/>
          <p:nvPr/>
        </p:nvSpPr>
        <p:spPr>
          <a:xfrm>
            <a:off x="6238875" y="5720834"/>
            <a:ext cx="1638298" cy="369332"/>
          </a:xfrm>
          <a:prstGeom prst="rect">
            <a:avLst/>
          </a:prstGeom>
          <a:noFill/>
        </p:spPr>
        <p:txBody>
          <a:bodyPr wrap="square" rtlCol="0">
            <a:spAutoFit/>
          </a:bodyPr>
          <a:lstStyle/>
          <a:p>
            <a:r>
              <a:rPr lang="ja-JP" altLang="en-US" dirty="0"/>
              <a:t>だいがく</a:t>
            </a:r>
            <a:endParaRPr lang="en-US" dirty="0"/>
          </a:p>
        </p:txBody>
      </p:sp>
      <p:sp>
        <p:nvSpPr>
          <p:cNvPr id="8" name="TextBox 7">
            <a:extLst>
              <a:ext uri="{FF2B5EF4-FFF2-40B4-BE49-F238E27FC236}">
                <a16:creationId xmlns:a16="http://schemas.microsoft.com/office/drawing/2014/main" id="{CDAF6010-0DBE-457A-82B6-285794E0A6C8}"/>
              </a:ext>
            </a:extLst>
          </p:cNvPr>
          <p:cNvSpPr txBox="1"/>
          <p:nvPr/>
        </p:nvSpPr>
        <p:spPr>
          <a:xfrm>
            <a:off x="7477125" y="5720834"/>
            <a:ext cx="1638298" cy="369332"/>
          </a:xfrm>
          <a:prstGeom prst="rect">
            <a:avLst/>
          </a:prstGeom>
          <a:noFill/>
        </p:spPr>
        <p:txBody>
          <a:bodyPr wrap="square" rtlCol="0">
            <a:spAutoFit/>
          </a:bodyPr>
          <a:lstStyle/>
          <a:p>
            <a:r>
              <a:rPr lang="ja-JP" altLang="en-US" dirty="0"/>
              <a:t>がくせい</a:t>
            </a:r>
            <a:endParaRPr lang="en-US" dirty="0"/>
          </a:p>
        </p:txBody>
      </p:sp>
      <p:pic>
        <p:nvPicPr>
          <p:cNvPr id="10" name="Picture 9">
            <a:extLst>
              <a:ext uri="{FF2B5EF4-FFF2-40B4-BE49-F238E27FC236}">
                <a16:creationId xmlns:a16="http://schemas.microsoft.com/office/drawing/2014/main" id="{3671CAA8-17E5-4610-8FCB-CD3D48C401CA}"/>
              </a:ext>
            </a:extLst>
          </p:cNvPr>
          <p:cNvPicPr>
            <a:picLocks noChangeAspect="1"/>
          </p:cNvPicPr>
          <p:nvPr/>
        </p:nvPicPr>
        <p:blipFill>
          <a:blip r:embed="rId3"/>
          <a:stretch>
            <a:fillRect/>
          </a:stretch>
        </p:blipFill>
        <p:spPr>
          <a:xfrm>
            <a:off x="7675650" y="767834"/>
            <a:ext cx="2430373" cy="3400342"/>
          </a:xfrm>
          <a:prstGeom prst="rect">
            <a:avLst/>
          </a:prstGeom>
        </p:spPr>
      </p:pic>
    </p:spTree>
    <p:extLst>
      <p:ext uri="{BB962C8B-B14F-4D97-AF65-F5344CB8AC3E}">
        <p14:creationId xmlns:p14="http://schemas.microsoft.com/office/powerpoint/2010/main" val="356567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16" presetClass="entr" presetSubtype="21"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78200" y="91049"/>
            <a:ext cx="5486400" cy="924951"/>
          </a:xfrm>
          <a:prstGeom prst="roundRect">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r>
              <a:rPr lang="en-US" sz="7200" dirty="0">
                <a:latin typeface="AR BONNIE" pitchFamily="2" charset="0"/>
              </a:rPr>
              <a:t>HIRAGANA</a:t>
            </a:r>
          </a:p>
        </p:txBody>
      </p:sp>
      <p:sp>
        <p:nvSpPr>
          <p:cNvPr id="5" name="TextBox 4"/>
          <p:cNvSpPr txBox="1"/>
          <p:nvPr/>
        </p:nvSpPr>
        <p:spPr>
          <a:xfrm>
            <a:off x="374650" y="2825639"/>
            <a:ext cx="11379200" cy="2646878"/>
          </a:xfrm>
          <a:prstGeom prst="rect">
            <a:avLst/>
          </a:prstGeom>
          <a:noFill/>
        </p:spPr>
        <p:txBody>
          <a:bodyPr wrap="square" rtlCol="0">
            <a:spAutoFit/>
          </a:bodyPr>
          <a:lstStyle/>
          <a:p>
            <a:pPr algn="ctr"/>
            <a:r>
              <a:rPr lang="ja-JP" altLang="en-US" sz="16600" dirty="0">
                <a:latin typeface="NtMotoyaKyotai" panose="02020200000000000000" pitchFamily="18" charset="-128"/>
                <a:ea typeface="NtMotoyaKyotai" panose="02020200000000000000" pitchFamily="18" charset="-128"/>
              </a:rPr>
              <a:t>ものがたり</a:t>
            </a:r>
            <a:endParaRPr lang="en-US" sz="2000" dirty="0">
              <a:latin typeface="NtMotoyaKyotai" panose="02020200000000000000" pitchFamily="18" charset="-128"/>
              <a:ea typeface="NtMotoyaKyotai" panose="02020200000000000000" pitchFamily="18" charset="-128"/>
            </a:endParaRPr>
          </a:p>
        </p:txBody>
      </p:sp>
      <p:sp>
        <p:nvSpPr>
          <p:cNvPr id="6" name="TextBox 5"/>
          <p:cNvSpPr txBox="1"/>
          <p:nvPr/>
        </p:nvSpPr>
        <p:spPr>
          <a:xfrm>
            <a:off x="374650" y="2825639"/>
            <a:ext cx="11379200" cy="2646878"/>
          </a:xfrm>
          <a:prstGeom prst="rect">
            <a:avLst/>
          </a:prstGeom>
          <a:noFill/>
        </p:spPr>
        <p:txBody>
          <a:bodyPr wrap="square" rtlCol="0">
            <a:spAutoFit/>
          </a:bodyPr>
          <a:lstStyle/>
          <a:p>
            <a:pPr algn="ctr"/>
            <a:r>
              <a:rPr lang="ja-JP" altLang="en-US" sz="16600" dirty="0">
                <a:latin typeface="NtMotoyaKyotai" panose="02020200000000000000" pitchFamily="18" charset="-128"/>
                <a:ea typeface="NtMotoyaKyotai" panose="02020200000000000000" pitchFamily="18" charset="-128"/>
              </a:rPr>
              <a:t>すべりだい</a:t>
            </a:r>
            <a:endParaRPr lang="en-US" sz="2000" dirty="0">
              <a:latin typeface="NtMotoyaKyotai" panose="02020200000000000000" pitchFamily="18" charset="-128"/>
              <a:ea typeface="NtMotoyaKyotai" panose="02020200000000000000" pitchFamily="18" charset="-128"/>
            </a:endParaRPr>
          </a:p>
        </p:txBody>
      </p:sp>
      <p:sp>
        <p:nvSpPr>
          <p:cNvPr id="7" name="TextBox 6"/>
          <p:cNvSpPr txBox="1"/>
          <p:nvPr/>
        </p:nvSpPr>
        <p:spPr>
          <a:xfrm>
            <a:off x="374650" y="2825639"/>
            <a:ext cx="11379200" cy="2646878"/>
          </a:xfrm>
          <a:prstGeom prst="rect">
            <a:avLst/>
          </a:prstGeom>
          <a:noFill/>
        </p:spPr>
        <p:txBody>
          <a:bodyPr wrap="square" rtlCol="0">
            <a:spAutoFit/>
          </a:bodyPr>
          <a:lstStyle/>
          <a:p>
            <a:pPr algn="ctr"/>
            <a:r>
              <a:rPr lang="ja-JP" altLang="en-US" sz="16600" dirty="0">
                <a:latin typeface="NtMotoyaKyotai" panose="02020200000000000000" pitchFamily="18" charset="-128"/>
                <a:ea typeface="NtMotoyaKyotai" panose="02020200000000000000" pitchFamily="18" charset="-128"/>
              </a:rPr>
              <a:t>できごと</a:t>
            </a:r>
            <a:endParaRPr lang="en-US" sz="2000" dirty="0">
              <a:latin typeface="NtMotoyaKyotai" panose="02020200000000000000" pitchFamily="18" charset="-128"/>
              <a:ea typeface="NtMotoyaKyotai" panose="02020200000000000000" pitchFamily="18" charset="-128"/>
            </a:endParaRPr>
          </a:p>
        </p:txBody>
      </p:sp>
      <p:sp>
        <p:nvSpPr>
          <p:cNvPr id="8" name="TextBox 7"/>
          <p:cNvSpPr txBox="1"/>
          <p:nvPr/>
        </p:nvSpPr>
        <p:spPr>
          <a:xfrm>
            <a:off x="374650" y="2825639"/>
            <a:ext cx="11379200" cy="2646878"/>
          </a:xfrm>
          <a:prstGeom prst="rect">
            <a:avLst/>
          </a:prstGeom>
          <a:noFill/>
        </p:spPr>
        <p:txBody>
          <a:bodyPr wrap="square" rtlCol="0">
            <a:spAutoFit/>
          </a:bodyPr>
          <a:lstStyle/>
          <a:p>
            <a:pPr algn="ctr"/>
            <a:r>
              <a:rPr lang="ja-JP" altLang="en-US" sz="16600" dirty="0">
                <a:latin typeface="NtMotoyaKyotai" panose="02020200000000000000" pitchFamily="18" charset="-128"/>
                <a:ea typeface="NtMotoyaKyotai" panose="02020200000000000000" pitchFamily="18" charset="-128"/>
              </a:rPr>
              <a:t>ちゅうもく</a:t>
            </a:r>
            <a:endParaRPr lang="en-US" sz="2000" dirty="0">
              <a:latin typeface="NtMotoyaKyotai" panose="02020200000000000000" pitchFamily="18" charset="-128"/>
              <a:ea typeface="NtMotoyaKyotai" panose="02020200000000000000" pitchFamily="18" charset="-128"/>
            </a:endParaRPr>
          </a:p>
        </p:txBody>
      </p:sp>
      <p:sp>
        <p:nvSpPr>
          <p:cNvPr id="9" name="TextBox 8"/>
          <p:cNvSpPr txBox="1"/>
          <p:nvPr/>
        </p:nvSpPr>
        <p:spPr>
          <a:xfrm>
            <a:off x="374650" y="2825639"/>
            <a:ext cx="11379200" cy="2646878"/>
          </a:xfrm>
          <a:prstGeom prst="rect">
            <a:avLst/>
          </a:prstGeom>
          <a:noFill/>
        </p:spPr>
        <p:txBody>
          <a:bodyPr wrap="square" rtlCol="0">
            <a:spAutoFit/>
          </a:bodyPr>
          <a:lstStyle/>
          <a:p>
            <a:pPr algn="ctr"/>
            <a:r>
              <a:rPr lang="ja-JP" altLang="en-US" sz="16600" dirty="0">
                <a:latin typeface="NtMotoyaKyotai" panose="02020200000000000000" pitchFamily="18" charset="-128"/>
                <a:ea typeface="NtMotoyaKyotai" panose="02020200000000000000" pitchFamily="18" charset="-128"/>
              </a:rPr>
              <a:t>わかもの</a:t>
            </a:r>
            <a:endParaRPr lang="en-US" sz="2000" dirty="0">
              <a:latin typeface="NtMotoyaKyotai" panose="02020200000000000000" pitchFamily="18" charset="-128"/>
              <a:ea typeface="NtMotoyaKyotai" panose="02020200000000000000" pitchFamily="18" charset="-128"/>
            </a:endParaRPr>
          </a:p>
        </p:txBody>
      </p:sp>
      <p:sp>
        <p:nvSpPr>
          <p:cNvPr id="10" name="TextBox 9"/>
          <p:cNvSpPr txBox="1"/>
          <p:nvPr/>
        </p:nvSpPr>
        <p:spPr>
          <a:xfrm>
            <a:off x="374650" y="2825639"/>
            <a:ext cx="11379200" cy="2646878"/>
          </a:xfrm>
          <a:prstGeom prst="rect">
            <a:avLst/>
          </a:prstGeom>
          <a:noFill/>
        </p:spPr>
        <p:txBody>
          <a:bodyPr wrap="square" rtlCol="0">
            <a:spAutoFit/>
          </a:bodyPr>
          <a:lstStyle/>
          <a:p>
            <a:pPr algn="ctr"/>
            <a:r>
              <a:rPr lang="ja-JP" altLang="en-US" sz="16600" dirty="0">
                <a:latin typeface="NtMotoyaKyotai" panose="02020200000000000000" pitchFamily="18" charset="-128"/>
                <a:ea typeface="NtMotoyaKyotai" panose="02020200000000000000" pitchFamily="18" charset="-128"/>
              </a:rPr>
              <a:t>けっきょく</a:t>
            </a:r>
            <a:endParaRPr lang="en-US" sz="2000" dirty="0">
              <a:latin typeface="NtMotoyaKyotai" panose="02020200000000000000" pitchFamily="18" charset="-128"/>
              <a:ea typeface="NtMotoyaKyotai" panose="02020200000000000000" pitchFamily="18" charset="-128"/>
            </a:endParaRPr>
          </a:p>
        </p:txBody>
      </p:sp>
      <p:sp>
        <p:nvSpPr>
          <p:cNvPr id="11" name="TextBox 10"/>
          <p:cNvSpPr txBox="1"/>
          <p:nvPr/>
        </p:nvSpPr>
        <p:spPr>
          <a:xfrm>
            <a:off x="374650" y="2825639"/>
            <a:ext cx="11379200" cy="2646878"/>
          </a:xfrm>
          <a:prstGeom prst="rect">
            <a:avLst/>
          </a:prstGeom>
          <a:noFill/>
        </p:spPr>
        <p:txBody>
          <a:bodyPr wrap="square" rtlCol="0">
            <a:spAutoFit/>
          </a:bodyPr>
          <a:lstStyle/>
          <a:p>
            <a:pPr algn="ctr"/>
            <a:r>
              <a:rPr lang="ja-JP" altLang="en-US" sz="16600" dirty="0">
                <a:latin typeface="NtMotoyaKyotai" panose="02020200000000000000" pitchFamily="18" charset="-128"/>
                <a:ea typeface="NtMotoyaKyotai" panose="02020200000000000000" pitchFamily="18" charset="-128"/>
              </a:rPr>
              <a:t>にゅうがく</a:t>
            </a:r>
            <a:endParaRPr lang="en-US" sz="2000" dirty="0">
              <a:latin typeface="NtMotoyaKyotai" panose="02020200000000000000" pitchFamily="18" charset="-128"/>
              <a:ea typeface="NtMotoyaKyotai" panose="02020200000000000000" pitchFamily="18" charset="-128"/>
            </a:endParaRPr>
          </a:p>
        </p:txBody>
      </p:sp>
      <p:sp>
        <p:nvSpPr>
          <p:cNvPr id="12" name="TextBox 11"/>
          <p:cNvSpPr txBox="1"/>
          <p:nvPr/>
        </p:nvSpPr>
        <p:spPr>
          <a:xfrm>
            <a:off x="539750" y="2825639"/>
            <a:ext cx="11379200" cy="2646878"/>
          </a:xfrm>
          <a:prstGeom prst="rect">
            <a:avLst/>
          </a:prstGeom>
          <a:noFill/>
        </p:spPr>
        <p:txBody>
          <a:bodyPr wrap="square" rtlCol="0">
            <a:spAutoFit/>
          </a:bodyPr>
          <a:lstStyle/>
          <a:p>
            <a:pPr algn="ctr"/>
            <a:r>
              <a:rPr lang="ja-JP" altLang="en-US" sz="16600" dirty="0">
                <a:latin typeface="NtMotoyaKyotai" panose="02020200000000000000" pitchFamily="18" charset="-128"/>
                <a:ea typeface="NtMotoyaKyotai" panose="02020200000000000000" pitchFamily="18" charset="-128"/>
              </a:rPr>
              <a:t>びみょう</a:t>
            </a:r>
            <a:endParaRPr lang="en-US" sz="2000" dirty="0">
              <a:latin typeface="NtMotoyaKyotai" panose="02020200000000000000" pitchFamily="18" charset="-128"/>
              <a:ea typeface="NtMotoyaKyotai" panose="02020200000000000000" pitchFamily="18" charset="-128"/>
            </a:endParaRPr>
          </a:p>
        </p:txBody>
      </p:sp>
    </p:spTree>
    <p:extLst>
      <p:ext uri="{BB962C8B-B14F-4D97-AF65-F5344CB8AC3E}">
        <p14:creationId xmlns:p14="http://schemas.microsoft.com/office/powerpoint/2010/main" val="26498455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xit" presetSubtype="10" fill="hold" grpId="1" nodeType="clickEffect">
                                  <p:stCondLst>
                                    <p:cond delay="0"/>
                                  </p:stCondLst>
                                  <p:childTnLst>
                                    <p:animEffect transition="out" filter="randombar(horizontal)">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xit" presetSubtype="10" fill="hold" grpId="1" nodeType="clickEffect">
                                  <p:stCondLst>
                                    <p:cond delay="0"/>
                                  </p:stCondLst>
                                  <p:childTnLst>
                                    <p:animEffect transition="out" filter="randombar(horizontal)">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arn(inVertical)">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xit" presetSubtype="10" fill="hold" grpId="1" nodeType="clickEffect">
                                  <p:stCondLst>
                                    <p:cond delay="0"/>
                                  </p:stCondLst>
                                  <p:childTnLst>
                                    <p:animEffect transition="out" filter="randombar(horizontal)">
                                      <p:cBhvr>
                                        <p:cTn id="47" dur="500"/>
                                        <p:tgtEl>
                                          <p:spTgt spid="8"/>
                                        </p:tgtEl>
                                      </p:cBhvr>
                                    </p:animEffect>
                                    <p:set>
                                      <p:cBhvr>
                                        <p:cTn id="48" dur="1" fill="hold">
                                          <p:stCondLst>
                                            <p:cond delay="499"/>
                                          </p:stCondLst>
                                        </p:cTn>
                                        <p:tgtEl>
                                          <p:spTgt spid="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barn(inVertical)">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xit" presetSubtype="10" fill="hold" grpId="1" nodeType="clickEffect">
                                  <p:stCondLst>
                                    <p:cond delay="0"/>
                                  </p:stCondLst>
                                  <p:childTnLst>
                                    <p:animEffect transition="out" filter="randombar(horizontal)">
                                      <p:cBhvr>
                                        <p:cTn id="57" dur="500"/>
                                        <p:tgtEl>
                                          <p:spTgt spid="9"/>
                                        </p:tgtEl>
                                      </p:cBhvr>
                                    </p:animEffect>
                                    <p:set>
                                      <p:cBhvr>
                                        <p:cTn id="58" dur="1" fill="hold">
                                          <p:stCondLst>
                                            <p:cond delay="499"/>
                                          </p:stCondLst>
                                        </p:cTn>
                                        <p:tgtEl>
                                          <p:spTgt spid="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barn(inVertical)">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xit" presetSubtype="10" fill="hold" grpId="1" nodeType="clickEffect">
                                  <p:stCondLst>
                                    <p:cond delay="0"/>
                                  </p:stCondLst>
                                  <p:childTnLst>
                                    <p:animEffect transition="out" filter="randombar(horizontal)">
                                      <p:cBhvr>
                                        <p:cTn id="67" dur="500"/>
                                        <p:tgtEl>
                                          <p:spTgt spid="10"/>
                                        </p:tgtEl>
                                      </p:cBhvr>
                                    </p:animEffect>
                                    <p:set>
                                      <p:cBhvr>
                                        <p:cTn id="68" dur="1" fill="hold">
                                          <p:stCondLst>
                                            <p:cond delay="499"/>
                                          </p:stCondLst>
                                        </p:cTn>
                                        <p:tgtEl>
                                          <p:spTgt spid="1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barn(inVertical)">
                                      <p:cBhvr>
                                        <p:cTn id="73" dur="500"/>
                                        <p:tgtEl>
                                          <p:spTgt spid="11"/>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11"/>
                                        </p:tgtEl>
                                      </p:cBhvr>
                                    </p:animEffect>
                                    <p:set>
                                      <p:cBhvr>
                                        <p:cTn id="78" dur="1" fill="hold">
                                          <p:stCondLst>
                                            <p:cond delay="499"/>
                                          </p:stCondLst>
                                        </p:cTn>
                                        <p:tgtEl>
                                          <p:spTgt spid="1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barn(inVertical)">
                                      <p:cBhvr>
                                        <p:cTn id="83" dur="500"/>
                                        <p:tgtEl>
                                          <p:spTgt spid="12"/>
                                        </p:tgtEl>
                                      </p:cBhvr>
                                    </p:animEffect>
                                  </p:childTnLst>
                                </p:cTn>
                              </p:par>
                            </p:childTnLst>
                          </p:cTn>
                        </p:par>
                      </p:childTnLst>
                    </p:cTn>
                  </p:par>
                  <p:par>
                    <p:cTn id="84" fill="hold">
                      <p:stCondLst>
                        <p:cond delay="indefinite"/>
                      </p:stCondLst>
                      <p:childTnLst>
                        <p:par>
                          <p:cTn id="85" fill="hold">
                            <p:stCondLst>
                              <p:cond delay="0"/>
                            </p:stCondLst>
                            <p:childTnLst>
                              <p:par>
                                <p:cTn id="86" presetID="14" presetClass="exit" presetSubtype="10" fill="hold" grpId="1" nodeType="clickEffect">
                                  <p:stCondLst>
                                    <p:cond delay="0"/>
                                  </p:stCondLst>
                                  <p:childTnLst>
                                    <p:animEffect transition="out" filter="randombar(horizontal)">
                                      <p:cBhvr>
                                        <p:cTn id="87" dur="500"/>
                                        <p:tgtEl>
                                          <p:spTgt spid="12"/>
                                        </p:tgtEl>
                                      </p:cBhvr>
                                    </p:animEffect>
                                    <p:set>
                                      <p:cBhvr>
                                        <p:cTn id="8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70833C-2917-4406-A78C-2EC16C59F1F6}"/>
              </a:ext>
            </a:extLst>
          </p:cNvPr>
          <p:cNvSpPr/>
          <p:nvPr/>
        </p:nvSpPr>
        <p:spPr>
          <a:xfrm>
            <a:off x="2667000" y="4772023"/>
            <a:ext cx="7496175" cy="1066800"/>
          </a:xfrm>
          <a:prstGeom prst="rect">
            <a:avLst/>
          </a:prstGeom>
          <a:solidFill>
            <a:schemeClr val="accent3">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200" dirty="0">
                <a:solidFill>
                  <a:schemeClr val="tx1"/>
                </a:solidFill>
              </a:rPr>
              <a:t>A:</a:t>
            </a:r>
            <a:r>
              <a:rPr lang="ja-JP" altLang="en-US" sz="3200" dirty="0">
                <a:solidFill>
                  <a:schemeClr val="tx1"/>
                </a:solidFill>
              </a:rPr>
              <a:t>　さとうさんは　きょうしですか。</a:t>
            </a:r>
            <a:endParaRPr lang="en-US" sz="3200" dirty="0">
              <a:solidFill>
                <a:schemeClr val="tx1"/>
              </a:solidFill>
            </a:endParaRPr>
          </a:p>
        </p:txBody>
      </p:sp>
      <p:sp>
        <p:nvSpPr>
          <p:cNvPr id="7" name="Rectangle 6">
            <a:extLst>
              <a:ext uri="{FF2B5EF4-FFF2-40B4-BE49-F238E27FC236}">
                <a16:creationId xmlns:a16="http://schemas.microsoft.com/office/drawing/2014/main" id="{50DBBEE7-E322-4928-8E38-D08173A622AA}"/>
              </a:ext>
            </a:extLst>
          </p:cNvPr>
          <p:cNvSpPr/>
          <p:nvPr/>
        </p:nvSpPr>
        <p:spPr>
          <a:xfrm>
            <a:off x="561976" y="5838823"/>
            <a:ext cx="11210924" cy="1014413"/>
          </a:xfrm>
          <a:prstGeom prst="rect">
            <a:avLst/>
          </a:prstGeom>
          <a:solidFill>
            <a:schemeClr val="accent5">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200" dirty="0">
                <a:solidFill>
                  <a:schemeClr val="tx1"/>
                </a:solidFill>
              </a:rPr>
              <a:t>B:</a:t>
            </a:r>
            <a:r>
              <a:rPr lang="ja-JP" altLang="en-US" sz="3200" dirty="0">
                <a:solidFill>
                  <a:schemeClr val="tx1"/>
                </a:solidFill>
              </a:rPr>
              <a:t>　いいえ、かいしゃいんです。</a:t>
            </a:r>
            <a:r>
              <a:rPr lang="en-US" altLang="ja-JP" sz="3200" dirty="0">
                <a:solidFill>
                  <a:schemeClr val="tx1"/>
                </a:solidFill>
              </a:rPr>
              <a:t>ABE</a:t>
            </a:r>
            <a:r>
              <a:rPr lang="ja-JP" altLang="en-US" sz="3200" dirty="0">
                <a:solidFill>
                  <a:schemeClr val="tx1"/>
                </a:solidFill>
              </a:rPr>
              <a:t>のしゃいんです。</a:t>
            </a:r>
            <a:endParaRPr lang="en-US" sz="3200" dirty="0">
              <a:solidFill>
                <a:schemeClr val="tx1"/>
              </a:solidFill>
            </a:endParaRPr>
          </a:p>
        </p:txBody>
      </p:sp>
      <p:pic>
        <p:nvPicPr>
          <p:cNvPr id="3" name="Picture 2">
            <a:extLst>
              <a:ext uri="{FF2B5EF4-FFF2-40B4-BE49-F238E27FC236}">
                <a16:creationId xmlns:a16="http://schemas.microsoft.com/office/drawing/2014/main" id="{702FD83A-C491-45AA-A43A-3B267C75500E}"/>
              </a:ext>
            </a:extLst>
          </p:cNvPr>
          <p:cNvPicPr>
            <a:picLocks noChangeAspect="1"/>
          </p:cNvPicPr>
          <p:nvPr/>
        </p:nvPicPr>
        <p:blipFill>
          <a:blip r:embed="rId2"/>
          <a:stretch>
            <a:fillRect/>
          </a:stretch>
        </p:blipFill>
        <p:spPr>
          <a:xfrm>
            <a:off x="661987" y="371476"/>
            <a:ext cx="6727268" cy="4048124"/>
          </a:xfrm>
          <a:prstGeom prst="rect">
            <a:avLst/>
          </a:prstGeom>
        </p:spPr>
      </p:pic>
      <p:pic>
        <p:nvPicPr>
          <p:cNvPr id="8" name="Picture 7">
            <a:extLst>
              <a:ext uri="{FF2B5EF4-FFF2-40B4-BE49-F238E27FC236}">
                <a16:creationId xmlns:a16="http://schemas.microsoft.com/office/drawing/2014/main" id="{6BEDA0D6-29B0-4FDC-B4A3-50B8E9CF6C87}"/>
              </a:ext>
            </a:extLst>
          </p:cNvPr>
          <p:cNvPicPr>
            <a:picLocks noChangeAspect="1"/>
          </p:cNvPicPr>
          <p:nvPr/>
        </p:nvPicPr>
        <p:blipFill>
          <a:blip r:embed="rId3"/>
          <a:stretch>
            <a:fillRect/>
          </a:stretch>
        </p:blipFill>
        <p:spPr>
          <a:xfrm>
            <a:off x="7872412" y="928687"/>
            <a:ext cx="1952625" cy="2962275"/>
          </a:xfrm>
          <a:prstGeom prst="rect">
            <a:avLst/>
          </a:prstGeom>
        </p:spPr>
      </p:pic>
      <p:sp>
        <p:nvSpPr>
          <p:cNvPr id="5" name="TextBox 4">
            <a:extLst>
              <a:ext uri="{FF2B5EF4-FFF2-40B4-BE49-F238E27FC236}">
                <a16:creationId xmlns:a16="http://schemas.microsoft.com/office/drawing/2014/main" id="{C035475E-0048-41F2-B3E3-E90C36D45643}"/>
              </a:ext>
            </a:extLst>
          </p:cNvPr>
          <p:cNvSpPr txBox="1"/>
          <p:nvPr/>
        </p:nvSpPr>
        <p:spPr>
          <a:xfrm>
            <a:off x="8362950" y="3890962"/>
            <a:ext cx="1714500" cy="461665"/>
          </a:xfrm>
          <a:prstGeom prst="rect">
            <a:avLst/>
          </a:prstGeom>
          <a:noFill/>
        </p:spPr>
        <p:txBody>
          <a:bodyPr wrap="square" rtlCol="0">
            <a:spAutoFit/>
          </a:bodyPr>
          <a:lstStyle/>
          <a:p>
            <a:r>
              <a:rPr lang="ja-JP" altLang="en-US" sz="2400" dirty="0"/>
              <a:t>さとう</a:t>
            </a:r>
            <a:endParaRPr lang="en-US" sz="2400" dirty="0"/>
          </a:p>
        </p:txBody>
      </p:sp>
    </p:spTree>
    <p:extLst>
      <p:ext uri="{BB962C8B-B14F-4D97-AF65-F5344CB8AC3E}">
        <p14:creationId xmlns:p14="http://schemas.microsoft.com/office/powerpoint/2010/main" val="6375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70833C-2917-4406-A78C-2EC16C59F1F6}"/>
              </a:ext>
            </a:extLst>
          </p:cNvPr>
          <p:cNvSpPr/>
          <p:nvPr/>
        </p:nvSpPr>
        <p:spPr>
          <a:xfrm>
            <a:off x="2347911" y="5143500"/>
            <a:ext cx="7496175" cy="762000"/>
          </a:xfrm>
          <a:prstGeom prst="rect">
            <a:avLst/>
          </a:prstGeom>
          <a:solidFill>
            <a:schemeClr val="accent3">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200" dirty="0">
                <a:solidFill>
                  <a:schemeClr val="tx1"/>
                </a:solidFill>
              </a:rPr>
              <a:t>A:</a:t>
            </a:r>
            <a:r>
              <a:rPr lang="ja-JP" altLang="en-US" sz="3200" dirty="0">
                <a:solidFill>
                  <a:schemeClr val="tx1"/>
                </a:solidFill>
              </a:rPr>
              <a:t>　たなかさんは　きょうしですか。</a:t>
            </a:r>
            <a:endParaRPr lang="en-US" sz="3200" dirty="0">
              <a:solidFill>
                <a:schemeClr val="tx1"/>
              </a:solidFill>
            </a:endParaRPr>
          </a:p>
        </p:txBody>
      </p:sp>
      <p:sp>
        <p:nvSpPr>
          <p:cNvPr id="6" name="TextBox 5">
            <a:extLst>
              <a:ext uri="{FF2B5EF4-FFF2-40B4-BE49-F238E27FC236}">
                <a16:creationId xmlns:a16="http://schemas.microsoft.com/office/drawing/2014/main" id="{8D862FFC-49E3-4385-8B4E-31DA808476BF}"/>
              </a:ext>
            </a:extLst>
          </p:cNvPr>
          <p:cNvSpPr txBox="1"/>
          <p:nvPr/>
        </p:nvSpPr>
        <p:spPr>
          <a:xfrm>
            <a:off x="7734300" y="3855749"/>
            <a:ext cx="2362200" cy="523220"/>
          </a:xfrm>
          <a:prstGeom prst="rect">
            <a:avLst/>
          </a:prstGeom>
          <a:noFill/>
        </p:spPr>
        <p:txBody>
          <a:bodyPr wrap="square">
            <a:spAutoFit/>
          </a:bodyPr>
          <a:lstStyle/>
          <a:p>
            <a:pPr algn="ctr"/>
            <a:r>
              <a:rPr lang="ja-JP" altLang="en-US" sz="2800" dirty="0"/>
              <a:t>たなか</a:t>
            </a:r>
            <a:endParaRPr lang="en-US" sz="2800" dirty="0"/>
          </a:p>
        </p:txBody>
      </p:sp>
      <p:pic>
        <p:nvPicPr>
          <p:cNvPr id="8" name="Picture 7">
            <a:extLst>
              <a:ext uri="{FF2B5EF4-FFF2-40B4-BE49-F238E27FC236}">
                <a16:creationId xmlns:a16="http://schemas.microsoft.com/office/drawing/2014/main" id="{ABA930F2-0F8D-4647-9E9D-48E1D6F8EC99}"/>
              </a:ext>
            </a:extLst>
          </p:cNvPr>
          <p:cNvPicPr>
            <a:picLocks noChangeAspect="1"/>
          </p:cNvPicPr>
          <p:nvPr/>
        </p:nvPicPr>
        <p:blipFill>
          <a:blip r:embed="rId2"/>
          <a:stretch>
            <a:fillRect/>
          </a:stretch>
        </p:blipFill>
        <p:spPr>
          <a:xfrm>
            <a:off x="7400925" y="752474"/>
            <a:ext cx="3028950" cy="3095625"/>
          </a:xfrm>
          <a:prstGeom prst="rect">
            <a:avLst/>
          </a:prstGeom>
        </p:spPr>
      </p:pic>
      <p:pic>
        <p:nvPicPr>
          <p:cNvPr id="10" name="Picture 9">
            <a:extLst>
              <a:ext uri="{FF2B5EF4-FFF2-40B4-BE49-F238E27FC236}">
                <a16:creationId xmlns:a16="http://schemas.microsoft.com/office/drawing/2014/main" id="{EA910426-6D22-48BE-8E0A-EC885E334B16}"/>
              </a:ext>
            </a:extLst>
          </p:cNvPr>
          <p:cNvPicPr>
            <a:picLocks noChangeAspect="1"/>
          </p:cNvPicPr>
          <p:nvPr/>
        </p:nvPicPr>
        <p:blipFill>
          <a:blip r:embed="rId3"/>
          <a:stretch>
            <a:fillRect/>
          </a:stretch>
        </p:blipFill>
        <p:spPr>
          <a:xfrm>
            <a:off x="557212" y="433387"/>
            <a:ext cx="7106655" cy="4110038"/>
          </a:xfrm>
          <a:prstGeom prst="rect">
            <a:avLst/>
          </a:prstGeom>
        </p:spPr>
      </p:pic>
      <p:grpSp>
        <p:nvGrpSpPr>
          <p:cNvPr id="12" name="Group 11">
            <a:extLst>
              <a:ext uri="{FF2B5EF4-FFF2-40B4-BE49-F238E27FC236}">
                <a16:creationId xmlns:a16="http://schemas.microsoft.com/office/drawing/2014/main" id="{EAD6C85D-21A3-4500-95A0-6F3D5BA523CD}"/>
              </a:ext>
            </a:extLst>
          </p:cNvPr>
          <p:cNvGrpSpPr/>
          <p:nvPr/>
        </p:nvGrpSpPr>
        <p:grpSpPr>
          <a:xfrm>
            <a:off x="1438275" y="5857876"/>
            <a:ext cx="9315449" cy="1000124"/>
            <a:chOff x="1438275" y="5857876"/>
            <a:chExt cx="9315449" cy="1000124"/>
          </a:xfrm>
        </p:grpSpPr>
        <p:sp>
          <p:nvSpPr>
            <p:cNvPr id="7" name="Rectangle 6">
              <a:extLst>
                <a:ext uri="{FF2B5EF4-FFF2-40B4-BE49-F238E27FC236}">
                  <a16:creationId xmlns:a16="http://schemas.microsoft.com/office/drawing/2014/main" id="{50DBBEE7-E322-4928-8E38-D08173A622AA}"/>
                </a:ext>
              </a:extLst>
            </p:cNvPr>
            <p:cNvSpPr/>
            <p:nvPr/>
          </p:nvSpPr>
          <p:spPr>
            <a:xfrm>
              <a:off x="1438275" y="5905500"/>
              <a:ext cx="9315449" cy="952500"/>
            </a:xfrm>
            <a:prstGeom prst="rect">
              <a:avLst/>
            </a:prstGeom>
            <a:solidFill>
              <a:schemeClr val="accent5">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200" dirty="0">
                  <a:solidFill>
                    <a:schemeClr val="tx1"/>
                  </a:solidFill>
                </a:rPr>
                <a:t>B:</a:t>
              </a:r>
              <a:r>
                <a:rPr lang="ja-JP" altLang="en-US" sz="3200" dirty="0">
                  <a:solidFill>
                    <a:schemeClr val="tx1"/>
                  </a:solidFill>
                </a:rPr>
                <a:t>　はい、さくら高校の　きょうしです。</a:t>
              </a:r>
              <a:endParaRPr lang="en-US" sz="3200" dirty="0">
                <a:solidFill>
                  <a:schemeClr val="tx1"/>
                </a:solidFill>
              </a:endParaRPr>
            </a:p>
          </p:txBody>
        </p:sp>
        <p:sp>
          <p:nvSpPr>
            <p:cNvPr id="11" name="TextBox 10">
              <a:extLst>
                <a:ext uri="{FF2B5EF4-FFF2-40B4-BE49-F238E27FC236}">
                  <a16:creationId xmlns:a16="http://schemas.microsoft.com/office/drawing/2014/main" id="{4B62FDFA-6A47-4DFA-AD8E-66C8311F6AB6}"/>
                </a:ext>
              </a:extLst>
            </p:cNvPr>
            <p:cNvSpPr txBox="1"/>
            <p:nvPr/>
          </p:nvSpPr>
          <p:spPr>
            <a:xfrm>
              <a:off x="5305425" y="5857876"/>
              <a:ext cx="1323975" cy="369332"/>
            </a:xfrm>
            <a:prstGeom prst="rect">
              <a:avLst/>
            </a:prstGeom>
            <a:noFill/>
          </p:spPr>
          <p:txBody>
            <a:bodyPr wrap="square" rtlCol="0">
              <a:spAutoFit/>
            </a:bodyPr>
            <a:lstStyle/>
            <a:p>
              <a:r>
                <a:rPr lang="ja-JP" altLang="en-US" dirty="0"/>
                <a:t>こうこう</a:t>
              </a:r>
              <a:endParaRPr lang="en-US" dirty="0"/>
            </a:p>
          </p:txBody>
        </p:sp>
      </p:grpSp>
    </p:spTree>
    <p:extLst>
      <p:ext uri="{BB962C8B-B14F-4D97-AF65-F5344CB8AC3E}">
        <p14:creationId xmlns:p14="http://schemas.microsoft.com/office/powerpoint/2010/main" val="30229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0A2E-597C-4DC1-9959-584EB72B2E19}"/>
              </a:ext>
            </a:extLst>
          </p:cNvPr>
          <p:cNvSpPr>
            <a:spLocks noGrp="1"/>
          </p:cNvSpPr>
          <p:nvPr>
            <p:ph type="title"/>
          </p:nvPr>
        </p:nvSpPr>
        <p:spPr/>
        <p:txBody>
          <a:bodyPr/>
          <a:lstStyle/>
          <a:p>
            <a:pPr algn="ctr"/>
            <a:r>
              <a:rPr lang="ja-JP" altLang="en-US" dirty="0"/>
              <a:t>文型</a:t>
            </a:r>
            <a:endParaRPr lang="en-US" dirty="0"/>
          </a:p>
        </p:txBody>
      </p:sp>
      <p:sp>
        <p:nvSpPr>
          <p:cNvPr id="3" name="Content Placeholder 2">
            <a:extLst>
              <a:ext uri="{FF2B5EF4-FFF2-40B4-BE49-F238E27FC236}">
                <a16:creationId xmlns:a16="http://schemas.microsoft.com/office/drawing/2014/main" id="{3F3EE688-C04D-49BF-B58F-450290224951}"/>
              </a:ext>
            </a:extLst>
          </p:cNvPr>
          <p:cNvSpPr>
            <a:spLocks noGrp="1"/>
          </p:cNvSpPr>
          <p:nvPr>
            <p:ph idx="1"/>
          </p:nvPr>
        </p:nvSpPr>
        <p:spPr>
          <a:xfrm>
            <a:off x="295276" y="2298700"/>
            <a:ext cx="11534774" cy="4387850"/>
          </a:xfrm>
        </p:spPr>
        <p:txBody>
          <a:bodyPr>
            <a:normAutofit/>
          </a:bodyPr>
          <a:lstStyle/>
          <a:p>
            <a:pPr>
              <a:buFont typeface="+mj-lt"/>
              <a:buAutoNum type="arabicPeriod"/>
            </a:pPr>
            <a:r>
              <a:rPr lang="en-US" altLang="ja-JP" sz="3200" dirty="0"/>
              <a:t>N1</a:t>
            </a:r>
            <a:r>
              <a:rPr lang="ja-JP" altLang="en-US" sz="3200" dirty="0"/>
              <a:t>は　</a:t>
            </a:r>
            <a:r>
              <a:rPr lang="en-US" altLang="ja-JP" sz="3200" dirty="0"/>
              <a:t>N2</a:t>
            </a:r>
            <a:r>
              <a:rPr lang="ja-JP" altLang="en-US" sz="3200" dirty="0"/>
              <a:t>です。（＋）</a:t>
            </a:r>
            <a:r>
              <a:rPr lang="en-US" altLang="ja-JP" sz="3200" dirty="0"/>
              <a:t>N1 </a:t>
            </a:r>
            <a:r>
              <a:rPr lang="en-US" altLang="ja-JP" sz="3200" dirty="0" err="1"/>
              <a:t>là</a:t>
            </a:r>
            <a:r>
              <a:rPr lang="en-US" altLang="ja-JP" sz="3200" dirty="0"/>
              <a:t> N2</a:t>
            </a:r>
            <a:br>
              <a:rPr lang="en-US" altLang="ja-JP" sz="3200" dirty="0"/>
            </a:br>
            <a:r>
              <a:rPr lang="ja-JP" altLang="en-US" sz="3200" dirty="0"/>
              <a:t>わたしは　</a:t>
            </a:r>
            <a:r>
              <a:rPr lang="en-US" altLang="ja-JP" sz="3200" dirty="0"/>
              <a:t>Thuy</a:t>
            </a:r>
            <a:r>
              <a:rPr lang="ja-JP" altLang="en-US" sz="3200" dirty="0"/>
              <a:t>です。</a:t>
            </a:r>
            <a:br>
              <a:rPr lang="en-US" altLang="ja-JP" sz="3200" dirty="0"/>
            </a:br>
            <a:r>
              <a:rPr lang="en-US" altLang="ja-JP" sz="3200" dirty="0"/>
              <a:t>Lam</a:t>
            </a:r>
            <a:r>
              <a:rPr lang="ja-JP" altLang="en-US" sz="3200" dirty="0"/>
              <a:t>さんは　がくせいです。</a:t>
            </a:r>
            <a:endParaRPr lang="en-US" altLang="ja-JP" sz="3200" dirty="0"/>
          </a:p>
          <a:p>
            <a:pPr>
              <a:buFont typeface="+mj-lt"/>
              <a:buAutoNum type="arabicPeriod"/>
            </a:pPr>
            <a:r>
              <a:rPr lang="en-US" altLang="ja-JP" sz="3200" dirty="0"/>
              <a:t>N1</a:t>
            </a:r>
            <a:r>
              <a:rPr lang="ja-JP" altLang="en-US" sz="3200" dirty="0"/>
              <a:t>は　</a:t>
            </a:r>
            <a:r>
              <a:rPr lang="en-US" altLang="ja-JP" sz="3200" dirty="0"/>
              <a:t>N2</a:t>
            </a:r>
            <a:r>
              <a:rPr lang="ja-JP" altLang="en-US" sz="3200" dirty="0"/>
              <a:t>じゃありません。（－）</a:t>
            </a:r>
            <a:r>
              <a:rPr lang="en-US" altLang="ja-JP" sz="3200" dirty="0"/>
              <a:t>N1 </a:t>
            </a:r>
            <a:r>
              <a:rPr lang="en-US" altLang="ja-JP" sz="3200" dirty="0" err="1"/>
              <a:t>không</a:t>
            </a:r>
            <a:r>
              <a:rPr lang="en-US" altLang="ja-JP" sz="3200" dirty="0"/>
              <a:t> </a:t>
            </a:r>
            <a:r>
              <a:rPr lang="en-US" altLang="ja-JP" sz="3200" dirty="0" err="1"/>
              <a:t>phải</a:t>
            </a:r>
            <a:r>
              <a:rPr lang="en-US" altLang="ja-JP" sz="3200" dirty="0"/>
              <a:t> </a:t>
            </a:r>
            <a:r>
              <a:rPr lang="en-US" altLang="ja-JP" sz="3200" dirty="0" err="1"/>
              <a:t>là</a:t>
            </a:r>
            <a:r>
              <a:rPr lang="en-US" altLang="ja-JP" sz="3200" dirty="0"/>
              <a:t> N2</a:t>
            </a:r>
            <a:br>
              <a:rPr lang="en-US" altLang="ja-JP" sz="3200" dirty="0"/>
            </a:br>
            <a:r>
              <a:rPr lang="ja-JP" altLang="en-US" sz="3200" dirty="0"/>
              <a:t>わたしは　</a:t>
            </a:r>
            <a:r>
              <a:rPr lang="en-US" altLang="ja-JP" sz="3200" dirty="0"/>
              <a:t>Thuy</a:t>
            </a:r>
            <a:r>
              <a:rPr lang="ja-JP" altLang="en-US" sz="3200" dirty="0"/>
              <a:t>さんじゃありません。</a:t>
            </a:r>
            <a:r>
              <a:rPr lang="en-US" altLang="ja-JP" sz="3200" dirty="0"/>
              <a:t>Linh</a:t>
            </a:r>
            <a:r>
              <a:rPr lang="ja-JP" altLang="en-US" sz="3200" dirty="0"/>
              <a:t>です。</a:t>
            </a:r>
            <a:br>
              <a:rPr lang="en-US" altLang="ja-JP" sz="3200" dirty="0"/>
            </a:br>
            <a:r>
              <a:rPr lang="en-US" altLang="ja-JP" sz="3200" dirty="0"/>
              <a:t>Linh</a:t>
            </a:r>
            <a:r>
              <a:rPr lang="ja-JP" altLang="en-US" sz="3200" dirty="0"/>
              <a:t>さんは　きょうし　じゃありません。がくせいです。</a:t>
            </a:r>
            <a:endParaRPr lang="en-US" altLang="ja-JP" sz="3200" dirty="0"/>
          </a:p>
          <a:p>
            <a:pPr>
              <a:buFont typeface="+mj-lt"/>
              <a:buAutoNum type="arabicPeriod"/>
            </a:pPr>
            <a:r>
              <a:rPr lang="en-US" altLang="ja-JP" sz="3200" dirty="0"/>
              <a:t>N1</a:t>
            </a:r>
            <a:r>
              <a:rPr lang="ja-JP" altLang="en-US" sz="3200" dirty="0"/>
              <a:t>は　</a:t>
            </a:r>
            <a:r>
              <a:rPr lang="en-US" altLang="ja-JP" sz="3200" dirty="0"/>
              <a:t>N2</a:t>
            </a:r>
            <a:r>
              <a:rPr lang="ja-JP" altLang="en-US" sz="3200" dirty="0"/>
              <a:t>　ですか。</a:t>
            </a:r>
            <a:r>
              <a:rPr lang="en-US" altLang="ja-JP" sz="3200" dirty="0"/>
              <a:t>N1 </a:t>
            </a:r>
            <a:r>
              <a:rPr lang="en-US" altLang="ja-JP" sz="3200" dirty="0" err="1"/>
              <a:t>có</a:t>
            </a:r>
            <a:r>
              <a:rPr lang="en-US" altLang="ja-JP" sz="3200" dirty="0"/>
              <a:t> </a:t>
            </a:r>
            <a:r>
              <a:rPr lang="en-US" altLang="ja-JP" sz="3200" dirty="0" err="1"/>
              <a:t>phải</a:t>
            </a:r>
            <a:r>
              <a:rPr lang="en-US" altLang="ja-JP" sz="3200" dirty="0"/>
              <a:t> </a:t>
            </a:r>
            <a:r>
              <a:rPr lang="en-US" altLang="ja-JP" sz="3200" dirty="0" err="1"/>
              <a:t>là</a:t>
            </a:r>
            <a:r>
              <a:rPr lang="en-US" altLang="ja-JP" sz="3200" dirty="0"/>
              <a:t> N2 </a:t>
            </a:r>
            <a:r>
              <a:rPr lang="en-US" altLang="ja-JP" sz="3200" dirty="0" err="1"/>
              <a:t>không</a:t>
            </a:r>
            <a:r>
              <a:rPr lang="en-US" altLang="ja-JP" sz="3200" dirty="0"/>
              <a:t>?</a:t>
            </a:r>
            <a:br>
              <a:rPr lang="en-US" altLang="ja-JP" sz="3200" dirty="0"/>
            </a:br>
            <a:r>
              <a:rPr lang="ja-JP" altLang="en-US" sz="3200" dirty="0"/>
              <a:t>はい、</a:t>
            </a:r>
            <a:r>
              <a:rPr lang="en-US" altLang="ja-JP" sz="3200" dirty="0"/>
              <a:t>N2</a:t>
            </a:r>
            <a:r>
              <a:rPr lang="ja-JP" altLang="en-US" sz="3200" dirty="0"/>
              <a:t>です。／いいえ、</a:t>
            </a:r>
            <a:r>
              <a:rPr lang="en-US" altLang="ja-JP" sz="3200" dirty="0"/>
              <a:t>N2</a:t>
            </a:r>
            <a:r>
              <a:rPr lang="ja-JP" altLang="en-US" sz="3200" dirty="0"/>
              <a:t>じゃありません。</a:t>
            </a:r>
            <a:endParaRPr lang="en-US" sz="3200" dirty="0"/>
          </a:p>
        </p:txBody>
      </p:sp>
    </p:spTree>
    <p:extLst>
      <p:ext uri="{BB962C8B-B14F-4D97-AF65-F5344CB8AC3E}">
        <p14:creationId xmlns:p14="http://schemas.microsoft.com/office/powerpoint/2010/main" val="2889800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B216C-0561-49AB-9028-59D3A9871C67}"/>
              </a:ext>
            </a:extLst>
          </p:cNvPr>
          <p:cNvSpPr>
            <a:spLocks noGrp="1"/>
          </p:cNvSpPr>
          <p:nvPr>
            <p:ph idx="1"/>
          </p:nvPr>
        </p:nvSpPr>
        <p:spPr>
          <a:xfrm>
            <a:off x="1154954" y="2152649"/>
            <a:ext cx="10141696" cy="4543425"/>
          </a:xfrm>
        </p:spPr>
        <p:txBody>
          <a:bodyPr>
            <a:normAutofit/>
          </a:bodyPr>
          <a:lstStyle/>
          <a:p>
            <a:pPr marL="0" indent="0">
              <a:buNone/>
            </a:pPr>
            <a:r>
              <a:rPr lang="en-US" altLang="ja-JP" sz="3600" dirty="0"/>
              <a:t>4</a:t>
            </a:r>
            <a:r>
              <a:rPr lang="ja-JP" altLang="en-US" sz="3600" dirty="0"/>
              <a:t>．</a:t>
            </a:r>
            <a:r>
              <a:rPr lang="vi-VN" altLang="ja-JP" sz="3600" dirty="0"/>
              <a:t>Trợ từ </a:t>
            </a:r>
            <a:r>
              <a:rPr lang="ja-JP" altLang="en-US" sz="3600" dirty="0"/>
              <a:t>の：</a:t>
            </a:r>
            <a:r>
              <a:rPr lang="vi-VN" altLang="ja-JP" sz="3600" dirty="0"/>
              <a:t>của</a:t>
            </a:r>
          </a:p>
          <a:p>
            <a:pPr marL="0" indent="0">
              <a:buNone/>
            </a:pPr>
            <a:r>
              <a:rPr lang="ja-JP" altLang="en-US" sz="3600" dirty="0"/>
              <a:t>わたしは　</a:t>
            </a:r>
            <a:r>
              <a:rPr lang="en-US" altLang="ja-JP" sz="3600" dirty="0"/>
              <a:t>FPT</a:t>
            </a:r>
            <a:r>
              <a:rPr lang="ja-JP" altLang="en-US" sz="3600" dirty="0"/>
              <a:t>だいがくの　がくせいです。</a:t>
            </a:r>
            <a:endParaRPr lang="vi-VN" altLang="ja-JP" sz="3600" dirty="0"/>
          </a:p>
          <a:p>
            <a:pPr marL="0" indent="0">
              <a:buNone/>
            </a:pPr>
            <a:r>
              <a:rPr lang="vi-VN" altLang="ja-JP" sz="3600" dirty="0"/>
              <a:t>Tôi là sinh viên ĐH FPT.</a:t>
            </a:r>
            <a:endParaRPr lang="en-US" altLang="ja-JP" sz="3600" dirty="0"/>
          </a:p>
          <a:p>
            <a:pPr marL="0" indent="0">
              <a:buNone/>
            </a:pPr>
            <a:r>
              <a:rPr lang="ja-JP" altLang="en-US" sz="3600" dirty="0"/>
              <a:t>わたしは　</a:t>
            </a:r>
            <a:r>
              <a:rPr lang="en-US" altLang="ja-JP" sz="3600" dirty="0"/>
              <a:t>ABE</a:t>
            </a:r>
            <a:r>
              <a:rPr lang="ja-JP" altLang="en-US" sz="3600" dirty="0"/>
              <a:t>の　しゃいんです。</a:t>
            </a:r>
            <a:endParaRPr lang="vi-VN" altLang="ja-JP" sz="3600" dirty="0"/>
          </a:p>
          <a:p>
            <a:pPr marL="0" indent="0">
              <a:buNone/>
            </a:pPr>
            <a:r>
              <a:rPr lang="vi-VN" sz="3600" dirty="0"/>
              <a:t>Tôi là nhân viên của công ty ABE.</a:t>
            </a:r>
            <a:endParaRPr lang="en-US" sz="3600" dirty="0"/>
          </a:p>
          <a:p>
            <a:pPr marL="0" indent="0">
              <a:buNone/>
            </a:pPr>
            <a:r>
              <a:rPr lang="en-US" sz="3600" dirty="0"/>
              <a:t>5. N1 </a:t>
            </a:r>
            <a:r>
              <a:rPr lang="ja-JP" altLang="en-US" sz="3600" dirty="0"/>
              <a:t>も　</a:t>
            </a:r>
            <a:r>
              <a:rPr lang="en-US" altLang="ja-JP" sz="3600" dirty="0"/>
              <a:t>N2</a:t>
            </a:r>
            <a:r>
              <a:rPr lang="ja-JP" altLang="en-US" sz="3600" dirty="0"/>
              <a:t>です。</a:t>
            </a:r>
            <a:r>
              <a:rPr lang="vi-VN" altLang="ja-JP" sz="3600" dirty="0"/>
              <a:t>N1 cũng là N2</a:t>
            </a:r>
            <a:endParaRPr lang="vi-VN" sz="3600" dirty="0"/>
          </a:p>
          <a:p>
            <a:pPr marL="0" indent="0">
              <a:buNone/>
            </a:pPr>
            <a:endParaRPr lang="en-US" sz="3600" dirty="0"/>
          </a:p>
        </p:txBody>
      </p:sp>
    </p:spTree>
    <p:extLst>
      <p:ext uri="{BB962C8B-B14F-4D97-AF65-F5344CB8AC3E}">
        <p14:creationId xmlns:p14="http://schemas.microsoft.com/office/powerpoint/2010/main" val="3199484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E7B84-3E2E-4AD1-9959-E66D337873A9}"/>
              </a:ext>
            </a:extLst>
          </p:cNvPr>
          <p:cNvSpPr>
            <a:spLocks noGrp="1"/>
          </p:cNvSpPr>
          <p:nvPr>
            <p:ph idx="1"/>
          </p:nvPr>
        </p:nvSpPr>
        <p:spPr>
          <a:xfrm>
            <a:off x="1154954" y="2190749"/>
            <a:ext cx="10684621" cy="4600575"/>
          </a:xfrm>
        </p:spPr>
        <p:txBody>
          <a:bodyPr>
            <a:normAutofit/>
          </a:bodyPr>
          <a:lstStyle/>
          <a:p>
            <a:pPr>
              <a:buFont typeface="+mj-lt"/>
              <a:buAutoNum type="arabicPeriod"/>
            </a:pPr>
            <a:r>
              <a:rPr lang="ja-JP" altLang="en-US" sz="3200" dirty="0"/>
              <a:t>おなまえは。</a:t>
            </a:r>
            <a:endParaRPr lang="en-US" altLang="ja-JP" sz="3200" dirty="0"/>
          </a:p>
          <a:p>
            <a:pPr>
              <a:buFont typeface="+mj-lt"/>
              <a:buAutoNum type="arabicPeriod"/>
            </a:pPr>
            <a:r>
              <a:rPr lang="ja-JP" altLang="en-US" sz="3200" dirty="0"/>
              <a:t>おしごとは。</a:t>
            </a:r>
            <a:endParaRPr lang="en-US" altLang="ja-JP" sz="3200" dirty="0"/>
          </a:p>
          <a:p>
            <a:pPr>
              <a:buFont typeface="+mj-lt"/>
              <a:buAutoNum type="arabicPeriod"/>
            </a:pPr>
            <a:r>
              <a:rPr lang="ja-JP" altLang="en-US" sz="3200" dirty="0"/>
              <a:t>おくには　どちらですか。</a:t>
            </a:r>
            <a:endParaRPr lang="en-US" altLang="ja-JP" sz="3200" dirty="0"/>
          </a:p>
          <a:p>
            <a:pPr>
              <a:buFont typeface="+mj-lt"/>
              <a:buAutoNum type="arabicPeriod"/>
            </a:pPr>
            <a:r>
              <a:rPr lang="ja-JP" altLang="en-US" sz="3200" dirty="0"/>
              <a:t>～じん</a:t>
            </a:r>
            <a:br>
              <a:rPr lang="en-US" altLang="ja-JP" sz="3200" dirty="0"/>
            </a:br>
            <a:r>
              <a:rPr lang="ja-JP" altLang="en-US" sz="3200" dirty="0"/>
              <a:t>にほんじん、ベトナムじん、アメリカじん、．．．</a:t>
            </a:r>
            <a:endParaRPr lang="en-US" sz="3200" dirty="0"/>
          </a:p>
        </p:txBody>
      </p:sp>
    </p:spTree>
    <p:extLst>
      <p:ext uri="{BB962C8B-B14F-4D97-AF65-F5344CB8AC3E}">
        <p14:creationId xmlns:p14="http://schemas.microsoft.com/office/powerpoint/2010/main" val="2794593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C010A1-74E9-4390-B1FF-48DBC1896B7E}"/>
              </a:ext>
            </a:extLst>
          </p:cNvPr>
          <p:cNvSpPr txBox="1"/>
          <p:nvPr/>
        </p:nvSpPr>
        <p:spPr>
          <a:xfrm>
            <a:off x="771525" y="352425"/>
            <a:ext cx="7962900" cy="584775"/>
          </a:xfrm>
          <a:prstGeom prst="rect">
            <a:avLst/>
          </a:prstGeom>
          <a:noFill/>
        </p:spPr>
        <p:txBody>
          <a:bodyPr wrap="square" rtlCol="0">
            <a:spAutoFit/>
          </a:bodyPr>
          <a:lstStyle/>
          <a:p>
            <a:r>
              <a:rPr lang="en-US" altLang="ja-JP" sz="3200" dirty="0"/>
              <a:t>CD</a:t>
            </a:r>
            <a:r>
              <a:rPr lang="ja-JP" altLang="en-US" sz="3200" dirty="0"/>
              <a:t>をきいてください。書いてください。</a:t>
            </a:r>
            <a:endParaRPr lang="en-US" sz="3200" dirty="0"/>
          </a:p>
        </p:txBody>
      </p:sp>
      <p:sp>
        <p:nvSpPr>
          <p:cNvPr id="3" name="TextBox 2">
            <a:extLst>
              <a:ext uri="{FF2B5EF4-FFF2-40B4-BE49-F238E27FC236}">
                <a16:creationId xmlns:a16="http://schemas.microsoft.com/office/drawing/2014/main" id="{126D73B6-9FF8-4D70-8AEE-7ADFEB7F32DD}"/>
              </a:ext>
            </a:extLst>
          </p:cNvPr>
          <p:cNvSpPr txBox="1"/>
          <p:nvPr/>
        </p:nvSpPr>
        <p:spPr>
          <a:xfrm>
            <a:off x="5067300" y="85725"/>
            <a:ext cx="1114425" cy="369332"/>
          </a:xfrm>
          <a:prstGeom prst="rect">
            <a:avLst/>
          </a:prstGeom>
          <a:noFill/>
        </p:spPr>
        <p:txBody>
          <a:bodyPr wrap="square" rtlCol="0">
            <a:spAutoFit/>
          </a:bodyPr>
          <a:lstStyle/>
          <a:p>
            <a:r>
              <a:rPr lang="ja-JP" altLang="en-US" dirty="0"/>
              <a:t>かい</a:t>
            </a:r>
            <a:endParaRPr lang="en-US" dirty="0"/>
          </a:p>
        </p:txBody>
      </p:sp>
      <p:pic>
        <p:nvPicPr>
          <p:cNvPr id="5" name="Picture 4">
            <a:extLst>
              <a:ext uri="{FF2B5EF4-FFF2-40B4-BE49-F238E27FC236}">
                <a16:creationId xmlns:a16="http://schemas.microsoft.com/office/drawing/2014/main" id="{EBB25B21-F798-4A7D-8F28-1EAF6B71D36F}"/>
              </a:ext>
            </a:extLst>
          </p:cNvPr>
          <p:cNvPicPr>
            <a:picLocks noChangeAspect="1"/>
          </p:cNvPicPr>
          <p:nvPr/>
        </p:nvPicPr>
        <p:blipFill>
          <a:blip r:embed="rId4"/>
          <a:stretch>
            <a:fillRect/>
          </a:stretch>
        </p:blipFill>
        <p:spPr>
          <a:xfrm>
            <a:off x="0" y="1428749"/>
            <a:ext cx="6943726" cy="4238625"/>
          </a:xfrm>
          <a:prstGeom prst="rect">
            <a:avLst/>
          </a:prstGeom>
        </p:spPr>
      </p:pic>
      <p:pic>
        <p:nvPicPr>
          <p:cNvPr id="7" name="Picture 6">
            <a:extLst>
              <a:ext uri="{FF2B5EF4-FFF2-40B4-BE49-F238E27FC236}">
                <a16:creationId xmlns:a16="http://schemas.microsoft.com/office/drawing/2014/main" id="{02F33B01-45D4-4B91-8FA2-FD848A48B158}"/>
              </a:ext>
            </a:extLst>
          </p:cNvPr>
          <p:cNvPicPr>
            <a:picLocks noChangeAspect="1"/>
          </p:cNvPicPr>
          <p:nvPr/>
        </p:nvPicPr>
        <p:blipFill>
          <a:blip r:embed="rId5"/>
          <a:stretch>
            <a:fillRect/>
          </a:stretch>
        </p:blipFill>
        <p:spPr>
          <a:xfrm>
            <a:off x="6943725" y="2981325"/>
            <a:ext cx="5133975" cy="3876675"/>
          </a:xfrm>
          <a:prstGeom prst="rect">
            <a:avLst/>
          </a:prstGeom>
        </p:spPr>
      </p:pic>
      <p:pic>
        <p:nvPicPr>
          <p:cNvPr id="8" name="08 Track 8">
            <a:hlinkClick r:id="" action="ppaction://media"/>
            <a:extLst>
              <a:ext uri="{FF2B5EF4-FFF2-40B4-BE49-F238E27FC236}">
                <a16:creationId xmlns:a16="http://schemas.microsoft.com/office/drawing/2014/main" id="{BBA7FC9A-86F7-429E-8380-0C9FB14FCC8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477538" y="252843"/>
            <a:ext cx="783937" cy="783937"/>
          </a:xfrm>
          <a:prstGeom prst="rect">
            <a:avLst/>
          </a:prstGeom>
        </p:spPr>
      </p:pic>
    </p:spTree>
    <p:extLst>
      <p:ext uri="{BB962C8B-B14F-4D97-AF65-F5344CB8AC3E}">
        <p14:creationId xmlns:p14="http://schemas.microsoft.com/office/powerpoint/2010/main" val="338572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1966"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8"/>
                </p:tgtEl>
              </p:cMediaNode>
            </p:audi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triped Right Arrow 22"/>
          <p:cNvSpPr/>
          <p:nvPr/>
        </p:nvSpPr>
        <p:spPr>
          <a:xfrm>
            <a:off x="4660900" y="3644900"/>
            <a:ext cx="2351403" cy="2032000"/>
          </a:xfrm>
          <a:prstGeom prst="strip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2" name="Rounded Rectangle 1"/>
          <p:cNvSpPr/>
          <p:nvPr/>
        </p:nvSpPr>
        <p:spPr>
          <a:xfrm rot="21394247">
            <a:off x="184550" y="864317"/>
            <a:ext cx="5737486" cy="17530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5400" dirty="0">
                <a:solidFill>
                  <a:prstClr val="white"/>
                </a:solidFill>
                <a:latin typeface="Bradley Hand ITC" panose="03070402050302030203" pitchFamily="66" charset="0"/>
              </a:rPr>
              <a:t>How to say about </a:t>
            </a:r>
          </a:p>
          <a:p>
            <a:pPr algn="ctr"/>
            <a:r>
              <a:rPr lang="en-US" sz="5400" dirty="0">
                <a:solidFill>
                  <a:prstClr val="white"/>
                </a:solidFill>
                <a:latin typeface="Bradley Hand ITC" panose="03070402050302030203" pitchFamily="66" charset="0"/>
              </a:rPr>
              <a:t>your age</a:t>
            </a:r>
          </a:p>
        </p:txBody>
      </p:sp>
      <p:sp>
        <p:nvSpPr>
          <p:cNvPr id="6" name="Rounded Rectangle 5"/>
          <p:cNvSpPr/>
          <p:nvPr/>
        </p:nvSpPr>
        <p:spPr>
          <a:xfrm rot="373814">
            <a:off x="6904575" y="1143719"/>
            <a:ext cx="4099552" cy="175303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6600" dirty="0">
                <a:solidFill>
                  <a:prstClr val="white"/>
                </a:solidFill>
                <a:latin typeface="HGSeikaishotaiPRO" panose="03000609000000000000" pitchFamily="65" charset="-128"/>
                <a:ea typeface="HGSeikaishotaiPRO" panose="03000609000000000000" pitchFamily="65" charset="-128"/>
              </a:rPr>
              <a:t>～歳</a:t>
            </a:r>
            <a:endParaRPr lang="en-US" sz="6600" dirty="0">
              <a:solidFill>
                <a:prstClr val="white"/>
              </a:solidFill>
              <a:latin typeface="HGSeikaishotaiPRO" panose="03000609000000000000" pitchFamily="65" charset="-128"/>
              <a:ea typeface="HGSeikaishotaiPRO" panose="03000609000000000000" pitchFamily="65" charset="-128"/>
            </a:endParaRPr>
          </a:p>
        </p:txBody>
      </p:sp>
      <p:sp>
        <p:nvSpPr>
          <p:cNvPr id="7" name="TextBox 6"/>
          <p:cNvSpPr txBox="1"/>
          <p:nvPr/>
        </p:nvSpPr>
        <p:spPr>
          <a:xfrm rot="412003">
            <a:off x="8883650" y="1220289"/>
            <a:ext cx="1333500" cy="584775"/>
          </a:xfrm>
          <a:prstGeom prst="rect">
            <a:avLst/>
          </a:prstGeom>
          <a:noFill/>
        </p:spPr>
        <p:txBody>
          <a:bodyPr wrap="square" rtlCol="0">
            <a:spAutoFit/>
          </a:bodyPr>
          <a:lstStyle/>
          <a:p>
            <a:r>
              <a:rPr lang="ja-JP" altLang="en-US" sz="3200" dirty="0">
                <a:solidFill>
                  <a:prstClr val="white"/>
                </a:solidFill>
                <a:latin typeface="NtMotoyaKyotai" panose="02020200000000000000" pitchFamily="18" charset="-128"/>
                <a:ea typeface="NtMotoyaKyotai" panose="02020200000000000000" pitchFamily="18" charset="-128"/>
              </a:rPr>
              <a:t>さい</a:t>
            </a:r>
            <a:endParaRPr lang="en-US" sz="3200" dirty="0">
              <a:solidFill>
                <a:prstClr val="white"/>
              </a:solidFill>
              <a:latin typeface="NtMotoyaKyotai" panose="02020200000000000000" pitchFamily="18" charset="-128"/>
              <a:ea typeface="NtMotoyaKyotai" panose="02020200000000000000" pitchFamily="18" charset="-128"/>
            </a:endParaRPr>
          </a:p>
        </p:txBody>
      </p:sp>
      <p:pic>
        <p:nvPicPr>
          <p:cNvPr id="9" name="Picture 8"/>
          <p:cNvPicPr>
            <a:picLocks noChangeAspect="1"/>
          </p:cNvPicPr>
          <p:nvPr/>
        </p:nvPicPr>
        <p:blipFill>
          <a:blip r:embed="rId2"/>
          <a:stretch>
            <a:fillRect/>
          </a:stretch>
        </p:blipFill>
        <p:spPr>
          <a:xfrm rot="21246841">
            <a:off x="1583980" y="2653598"/>
            <a:ext cx="2466975" cy="1847850"/>
          </a:xfrm>
          <a:prstGeom prst="rect">
            <a:avLst/>
          </a:prstGeom>
          <a:ln>
            <a:noFill/>
          </a:ln>
          <a:effectLst>
            <a:softEdge rad="112500"/>
          </a:effectLst>
        </p:spPr>
      </p:pic>
      <p:sp>
        <p:nvSpPr>
          <p:cNvPr id="10" name="Rounded Rectangle 9"/>
          <p:cNvSpPr/>
          <p:nvPr/>
        </p:nvSpPr>
        <p:spPr>
          <a:xfrm>
            <a:off x="3530600" y="3238500"/>
            <a:ext cx="977900" cy="6223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2400" b="1" dirty="0">
                <a:solidFill>
                  <a:prstClr val="white"/>
                </a:solidFill>
                <a:latin typeface="NtMotoyaKyotai" panose="02020200000000000000" pitchFamily="18" charset="-128"/>
                <a:ea typeface="NtMotoyaKyotai" panose="02020200000000000000" pitchFamily="18" charset="-128"/>
              </a:rPr>
              <a:t>１</a:t>
            </a:r>
            <a:endParaRPr lang="en-US" sz="2400" b="1" dirty="0">
              <a:solidFill>
                <a:prstClr val="white"/>
              </a:solidFill>
              <a:latin typeface="NtMotoyaKyotai" panose="02020200000000000000" pitchFamily="18" charset="-128"/>
              <a:ea typeface="NtMotoyaKyotai" panose="02020200000000000000" pitchFamily="18" charset="-128"/>
            </a:endParaRPr>
          </a:p>
        </p:txBody>
      </p:sp>
      <p:sp>
        <p:nvSpPr>
          <p:cNvPr id="11" name="Rounded Rectangle 10"/>
          <p:cNvSpPr/>
          <p:nvPr/>
        </p:nvSpPr>
        <p:spPr>
          <a:xfrm>
            <a:off x="3530600" y="4000770"/>
            <a:ext cx="977900" cy="6223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2400" b="1" dirty="0">
                <a:solidFill>
                  <a:prstClr val="white"/>
                </a:solidFill>
                <a:latin typeface="NtMotoyaKyotai" panose="02020200000000000000" pitchFamily="18" charset="-128"/>
                <a:ea typeface="NtMotoyaKyotai" panose="02020200000000000000" pitchFamily="18" charset="-128"/>
              </a:rPr>
              <a:t>８</a:t>
            </a:r>
            <a:endParaRPr lang="en-US" sz="2400" b="1" dirty="0">
              <a:solidFill>
                <a:prstClr val="white"/>
              </a:solidFill>
              <a:latin typeface="NtMotoyaKyotai" panose="02020200000000000000" pitchFamily="18" charset="-128"/>
              <a:ea typeface="NtMotoyaKyotai" panose="02020200000000000000" pitchFamily="18" charset="-128"/>
            </a:endParaRPr>
          </a:p>
        </p:txBody>
      </p:sp>
      <p:sp>
        <p:nvSpPr>
          <p:cNvPr id="12" name="Rounded Rectangle 11"/>
          <p:cNvSpPr/>
          <p:nvPr/>
        </p:nvSpPr>
        <p:spPr>
          <a:xfrm>
            <a:off x="3530600" y="4763040"/>
            <a:ext cx="977900" cy="6223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2400" b="1" dirty="0">
                <a:solidFill>
                  <a:prstClr val="white"/>
                </a:solidFill>
                <a:latin typeface="NtMotoyaKyotai" panose="02020200000000000000" pitchFamily="18" charset="-128"/>
                <a:ea typeface="NtMotoyaKyotai" panose="02020200000000000000" pitchFamily="18" charset="-128"/>
              </a:rPr>
              <a:t>１０</a:t>
            </a:r>
            <a:endParaRPr lang="en-US" sz="2400" b="1" dirty="0">
              <a:solidFill>
                <a:prstClr val="white"/>
              </a:solidFill>
              <a:latin typeface="NtMotoyaKyotai" panose="02020200000000000000" pitchFamily="18" charset="-128"/>
              <a:ea typeface="NtMotoyaKyotai" panose="02020200000000000000" pitchFamily="18" charset="-128"/>
            </a:endParaRPr>
          </a:p>
        </p:txBody>
      </p:sp>
      <p:sp>
        <p:nvSpPr>
          <p:cNvPr id="13" name="Rounded Rectangle 12"/>
          <p:cNvSpPr/>
          <p:nvPr/>
        </p:nvSpPr>
        <p:spPr>
          <a:xfrm>
            <a:off x="3530600" y="5525310"/>
            <a:ext cx="977900" cy="6223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2400" b="1" dirty="0">
                <a:solidFill>
                  <a:prstClr val="white"/>
                </a:solidFill>
                <a:latin typeface="NtMotoyaKyotai" panose="02020200000000000000" pitchFamily="18" charset="-128"/>
                <a:ea typeface="NtMotoyaKyotai" panose="02020200000000000000" pitchFamily="18" charset="-128"/>
              </a:rPr>
              <a:t>２０</a:t>
            </a:r>
            <a:endParaRPr lang="en-US" sz="2400" b="1" dirty="0">
              <a:solidFill>
                <a:prstClr val="white"/>
              </a:solidFill>
              <a:latin typeface="NtMotoyaKyotai" panose="02020200000000000000" pitchFamily="18" charset="-128"/>
              <a:ea typeface="NtMotoyaKyotai" panose="02020200000000000000" pitchFamily="18" charset="-128"/>
            </a:endParaRPr>
          </a:p>
        </p:txBody>
      </p:sp>
      <p:sp>
        <p:nvSpPr>
          <p:cNvPr id="14" name="Rounded Rectangle 13"/>
          <p:cNvSpPr/>
          <p:nvPr/>
        </p:nvSpPr>
        <p:spPr>
          <a:xfrm>
            <a:off x="4991428" y="3238500"/>
            <a:ext cx="1561771" cy="6223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400" b="1" dirty="0">
                <a:solidFill>
                  <a:prstClr val="white"/>
                </a:solidFill>
                <a:latin typeface="NtMotoyaKyotai" panose="02020200000000000000" pitchFamily="18" charset="-128"/>
                <a:ea typeface="NtMotoyaKyotai" panose="02020200000000000000" pitchFamily="18" charset="-128"/>
              </a:rPr>
              <a:t>１さい</a:t>
            </a:r>
            <a:endParaRPr lang="en-US" sz="2400" b="1" dirty="0">
              <a:solidFill>
                <a:prstClr val="white"/>
              </a:solidFill>
              <a:latin typeface="NtMotoyaKyotai" panose="02020200000000000000" pitchFamily="18" charset="-128"/>
              <a:ea typeface="NtMotoyaKyotai" panose="02020200000000000000" pitchFamily="18" charset="-128"/>
            </a:endParaRPr>
          </a:p>
        </p:txBody>
      </p:sp>
      <p:sp>
        <p:nvSpPr>
          <p:cNvPr id="15" name="Rounded Rectangle 14"/>
          <p:cNvSpPr/>
          <p:nvPr/>
        </p:nvSpPr>
        <p:spPr>
          <a:xfrm>
            <a:off x="4991428" y="4000770"/>
            <a:ext cx="1561771" cy="6223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400" b="1" dirty="0">
                <a:solidFill>
                  <a:prstClr val="white"/>
                </a:solidFill>
                <a:latin typeface="NtMotoyaKyotai" panose="02020200000000000000" pitchFamily="18" charset="-128"/>
                <a:ea typeface="NtMotoyaKyotai" panose="02020200000000000000" pitchFamily="18" charset="-128"/>
              </a:rPr>
              <a:t>８さい</a:t>
            </a:r>
            <a:endParaRPr lang="en-US" sz="2400" b="1" dirty="0">
              <a:solidFill>
                <a:prstClr val="white"/>
              </a:solidFill>
              <a:latin typeface="NtMotoyaKyotai" panose="02020200000000000000" pitchFamily="18" charset="-128"/>
              <a:ea typeface="NtMotoyaKyotai" panose="02020200000000000000" pitchFamily="18" charset="-128"/>
            </a:endParaRPr>
          </a:p>
        </p:txBody>
      </p:sp>
      <p:sp>
        <p:nvSpPr>
          <p:cNvPr id="16" name="Rounded Rectangle 15"/>
          <p:cNvSpPr/>
          <p:nvPr/>
        </p:nvSpPr>
        <p:spPr>
          <a:xfrm>
            <a:off x="4991428" y="4763040"/>
            <a:ext cx="1561771" cy="6223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400" b="1" dirty="0">
                <a:solidFill>
                  <a:prstClr val="white"/>
                </a:solidFill>
                <a:latin typeface="NtMotoyaKyotai" panose="02020200000000000000" pitchFamily="18" charset="-128"/>
                <a:ea typeface="NtMotoyaKyotai" panose="02020200000000000000" pitchFamily="18" charset="-128"/>
              </a:rPr>
              <a:t>１０さい</a:t>
            </a:r>
            <a:endParaRPr lang="en-US" sz="2400" b="1" dirty="0">
              <a:solidFill>
                <a:prstClr val="white"/>
              </a:solidFill>
              <a:latin typeface="NtMotoyaKyotai" panose="02020200000000000000" pitchFamily="18" charset="-128"/>
              <a:ea typeface="NtMotoyaKyotai" panose="02020200000000000000" pitchFamily="18" charset="-128"/>
            </a:endParaRPr>
          </a:p>
        </p:txBody>
      </p:sp>
      <p:sp>
        <p:nvSpPr>
          <p:cNvPr id="17" name="Rounded Rectangle 16"/>
          <p:cNvSpPr/>
          <p:nvPr/>
        </p:nvSpPr>
        <p:spPr>
          <a:xfrm>
            <a:off x="4991428" y="5525310"/>
            <a:ext cx="1561771" cy="6223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400" b="1" dirty="0">
                <a:solidFill>
                  <a:prstClr val="white"/>
                </a:solidFill>
                <a:latin typeface="NtMotoyaKyotai" panose="02020200000000000000" pitchFamily="18" charset="-128"/>
                <a:ea typeface="NtMotoyaKyotai" panose="02020200000000000000" pitchFamily="18" charset="-128"/>
              </a:rPr>
              <a:t>２０さい</a:t>
            </a:r>
            <a:endParaRPr lang="en-US" sz="2400" b="1" dirty="0">
              <a:solidFill>
                <a:prstClr val="white"/>
              </a:solidFill>
              <a:latin typeface="NtMotoyaKyotai" panose="02020200000000000000" pitchFamily="18" charset="-128"/>
              <a:ea typeface="NtMotoyaKyotai" panose="02020200000000000000" pitchFamily="18" charset="-128"/>
            </a:endParaRPr>
          </a:p>
        </p:txBody>
      </p:sp>
      <p:sp>
        <p:nvSpPr>
          <p:cNvPr id="18" name="Rounded Rectangle 17"/>
          <p:cNvSpPr/>
          <p:nvPr/>
        </p:nvSpPr>
        <p:spPr>
          <a:xfrm>
            <a:off x="7012303" y="3238500"/>
            <a:ext cx="4443097" cy="6223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3200" b="1" dirty="0">
                <a:solidFill>
                  <a:prstClr val="white"/>
                </a:solidFill>
                <a:latin typeface="NtMotoyaKyotai" panose="02020200000000000000" pitchFamily="18" charset="-128"/>
                <a:ea typeface="NtMotoyaKyotai" panose="02020200000000000000" pitchFamily="18" charset="-128"/>
              </a:rPr>
              <a:t>いっさい</a:t>
            </a:r>
            <a:endParaRPr lang="en-US" sz="3200" b="1" dirty="0">
              <a:solidFill>
                <a:prstClr val="white"/>
              </a:solidFill>
              <a:latin typeface="NtMotoyaKyotai" panose="02020200000000000000" pitchFamily="18" charset="-128"/>
              <a:ea typeface="NtMotoyaKyotai" panose="02020200000000000000" pitchFamily="18" charset="-128"/>
            </a:endParaRPr>
          </a:p>
        </p:txBody>
      </p:sp>
      <p:sp>
        <p:nvSpPr>
          <p:cNvPr id="19" name="Rounded Rectangle 18"/>
          <p:cNvSpPr/>
          <p:nvPr/>
        </p:nvSpPr>
        <p:spPr>
          <a:xfrm>
            <a:off x="7012303" y="4000770"/>
            <a:ext cx="4443097" cy="6223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3200" b="1" dirty="0">
                <a:solidFill>
                  <a:prstClr val="white"/>
                </a:solidFill>
                <a:latin typeface="NtMotoyaKyotai" panose="02020200000000000000" pitchFamily="18" charset="-128"/>
                <a:ea typeface="NtMotoyaKyotai" panose="02020200000000000000" pitchFamily="18" charset="-128"/>
              </a:rPr>
              <a:t>はっさい</a:t>
            </a:r>
            <a:endParaRPr lang="en-US" sz="3200" b="1" dirty="0">
              <a:solidFill>
                <a:prstClr val="white"/>
              </a:solidFill>
              <a:latin typeface="NtMotoyaKyotai" panose="02020200000000000000" pitchFamily="18" charset="-128"/>
              <a:ea typeface="NtMotoyaKyotai" panose="02020200000000000000" pitchFamily="18" charset="-128"/>
            </a:endParaRPr>
          </a:p>
        </p:txBody>
      </p:sp>
      <p:sp>
        <p:nvSpPr>
          <p:cNvPr id="20" name="Rounded Rectangle 19"/>
          <p:cNvSpPr/>
          <p:nvPr/>
        </p:nvSpPr>
        <p:spPr>
          <a:xfrm>
            <a:off x="7012303" y="4763040"/>
            <a:ext cx="4443097" cy="6223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3200" b="1" dirty="0">
                <a:solidFill>
                  <a:prstClr val="white"/>
                </a:solidFill>
                <a:latin typeface="NtMotoyaKyotai" panose="02020200000000000000" pitchFamily="18" charset="-128"/>
                <a:ea typeface="NtMotoyaKyotai" panose="02020200000000000000" pitchFamily="18" charset="-128"/>
              </a:rPr>
              <a:t>じゅっさい</a:t>
            </a:r>
            <a:endParaRPr lang="en-US" sz="3200" b="1" dirty="0">
              <a:solidFill>
                <a:prstClr val="white"/>
              </a:solidFill>
              <a:latin typeface="NtMotoyaKyotai" panose="02020200000000000000" pitchFamily="18" charset="-128"/>
              <a:ea typeface="NtMotoyaKyotai" panose="02020200000000000000" pitchFamily="18" charset="-128"/>
            </a:endParaRPr>
          </a:p>
        </p:txBody>
      </p:sp>
      <p:sp>
        <p:nvSpPr>
          <p:cNvPr id="21" name="Rounded Rectangle 20"/>
          <p:cNvSpPr/>
          <p:nvPr/>
        </p:nvSpPr>
        <p:spPr>
          <a:xfrm>
            <a:off x="7012303" y="5525310"/>
            <a:ext cx="4443097" cy="6223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3200" b="1" dirty="0">
                <a:solidFill>
                  <a:prstClr val="white"/>
                </a:solidFill>
                <a:latin typeface="NtMotoyaKyotai" panose="02020200000000000000" pitchFamily="18" charset="-128"/>
                <a:ea typeface="NtMotoyaKyotai" panose="02020200000000000000" pitchFamily="18" charset="-128"/>
              </a:rPr>
              <a:t>はたち</a:t>
            </a:r>
            <a:endParaRPr lang="en-US" sz="3200" b="1" dirty="0">
              <a:solidFill>
                <a:prstClr val="white"/>
              </a:solidFill>
              <a:latin typeface="NtMotoyaKyotai" panose="02020200000000000000" pitchFamily="18" charset="-128"/>
              <a:ea typeface="NtMotoyaKyotai" panose="02020200000000000000" pitchFamily="18" charset="-128"/>
            </a:endParaRPr>
          </a:p>
        </p:txBody>
      </p:sp>
      <p:pic>
        <p:nvPicPr>
          <p:cNvPr id="24" name="Picture 23"/>
          <p:cNvPicPr>
            <a:picLocks noChangeAspect="1"/>
          </p:cNvPicPr>
          <p:nvPr/>
        </p:nvPicPr>
        <p:blipFill>
          <a:blip r:embed="rId3"/>
          <a:stretch>
            <a:fillRect/>
          </a:stretch>
        </p:blipFill>
        <p:spPr>
          <a:xfrm rot="21213039">
            <a:off x="177657" y="4222799"/>
            <a:ext cx="1592754" cy="1368979"/>
          </a:xfrm>
          <a:prstGeom prst="rect">
            <a:avLst/>
          </a:prstGeom>
          <a:ln>
            <a:noFill/>
          </a:ln>
          <a:effectLst>
            <a:softEdge rad="112500"/>
          </a:effectLst>
        </p:spPr>
      </p:pic>
      <p:sp>
        <p:nvSpPr>
          <p:cNvPr id="25" name="Rounded Rectangle 24"/>
          <p:cNvSpPr/>
          <p:nvPr/>
        </p:nvSpPr>
        <p:spPr>
          <a:xfrm rot="373814">
            <a:off x="314320" y="3445166"/>
            <a:ext cx="3199499" cy="121471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4800" dirty="0">
                <a:solidFill>
                  <a:prstClr val="white"/>
                </a:solidFill>
                <a:latin typeface="HGSeikaishotaiPRO" panose="03000609000000000000" pitchFamily="65" charset="-128"/>
                <a:ea typeface="HGSeikaishotaiPRO" panose="03000609000000000000" pitchFamily="65" charset="-128"/>
              </a:rPr>
              <a:t>なんさい</a:t>
            </a:r>
            <a:endParaRPr lang="en-US" sz="4800" dirty="0">
              <a:solidFill>
                <a:prstClr val="white"/>
              </a:solidFill>
              <a:latin typeface="HGSeikaishotaiPRO" panose="03000609000000000000" pitchFamily="65" charset="-128"/>
              <a:ea typeface="HGSeikaishotaiPRO" panose="03000609000000000000" pitchFamily="65" charset="-128"/>
            </a:endParaRPr>
          </a:p>
        </p:txBody>
      </p:sp>
      <p:sp>
        <p:nvSpPr>
          <p:cNvPr id="26" name="Rounded Rectangle 25"/>
          <p:cNvSpPr/>
          <p:nvPr/>
        </p:nvSpPr>
        <p:spPr>
          <a:xfrm rot="373814">
            <a:off x="201821" y="5216888"/>
            <a:ext cx="3199499" cy="115233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4800" dirty="0">
                <a:solidFill>
                  <a:prstClr val="white"/>
                </a:solidFill>
                <a:latin typeface="HGSeikaishotaiPRO" panose="03000609000000000000" pitchFamily="65" charset="-128"/>
                <a:ea typeface="HGSeikaishotaiPRO" panose="03000609000000000000" pitchFamily="65" charset="-128"/>
              </a:rPr>
              <a:t>おいくつ</a:t>
            </a:r>
            <a:endParaRPr lang="en-US" sz="4800" dirty="0">
              <a:solidFill>
                <a:prstClr val="white"/>
              </a:solidFill>
              <a:latin typeface="HGSeikaishotaiPRO" panose="03000609000000000000" pitchFamily="65" charset="-128"/>
              <a:ea typeface="HGSeikaishotaiPRO" panose="03000609000000000000" pitchFamily="65" charset="-128"/>
            </a:endParaRPr>
          </a:p>
        </p:txBody>
      </p:sp>
    </p:spTree>
    <p:extLst>
      <p:ext uri="{BB962C8B-B14F-4D97-AF65-F5344CB8AC3E}">
        <p14:creationId xmlns:p14="http://schemas.microsoft.com/office/powerpoint/2010/main" val="25620353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0" presetClass="entr" presetSubtype="0" decel="10000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strVal val="#ppt_w+.3"/>
                                          </p:val>
                                        </p:tav>
                                        <p:tav tm="100000">
                                          <p:val>
                                            <p:strVal val="#ppt_w"/>
                                          </p:val>
                                        </p:tav>
                                      </p:tavLst>
                                    </p:anim>
                                    <p:anim calcmode="lin" valueType="num">
                                      <p:cBhvr>
                                        <p:cTn id="14" dur="1000" fill="hold"/>
                                        <p:tgtEl>
                                          <p:spTgt spid="6"/>
                                        </p:tgtEl>
                                        <p:attrNameLst>
                                          <p:attrName>ppt_h</p:attrName>
                                        </p:attrNameLst>
                                      </p:cBhvr>
                                      <p:tavLst>
                                        <p:tav tm="0">
                                          <p:val>
                                            <p:strVal val="#ppt_h"/>
                                          </p:val>
                                        </p:tav>
                                        <p:tav tm="100000">
                                          <p:val>
                                            <p:strVal val="#ppt_h"/>
                                          </p:val>
                                        </p:tav>
                                      </p:tavLst>
                                    </p:anim>
                                    <p:animEffect transition="in" filter="fade">
                                      <p:cBhvr>
                                        <p:cTn id="15" dur="1000"/>
                                        <p:tgtEl>
                                          <p:spTgt spid="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 calcmode="lin" valueType="num">
                                      <p:cBhvr>
                                        <p:cTn id="27" dur="500" fill="hold"/>
                                        <p:tgtEl>
                                          <p:spTgt spid="9"/>
                                        </p:tgtEl>
                                        <p:attrNameLst>
                                          <p:attrName>style.rotation</p:attrName>
                                        </p:attrNameLst>
                                      </p:cBhvr>
                                      <p:tavLst>
                                        <p:tav tm="0">
                                          <p:val>
                                            <p:fltVal val="360"/>
                                          </p:val>
                                        </p:tav>
                                        <p:tav tm="100000">
                                          <p:val>
                                            <p:fltVal val="0"/>
                                          </p:val>
                                        </p:tav>
                                      </p:tavLst>
                                    </p:anim>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arn(outVertical)">
                                      <p:cBhvr>
                                        <p:cTn id="33" dur="500"/>
                                        <p:tgtEl>
                                          <p:spTgt spid="10"/>
                                        </p:tgtEl>
                                      </p:cBhvr>
                                    </p:animEffect>
                                  </p:childTnLst>
                                </p:cTn>
                              </p:par>
                              <p:par>
                                <p:cTn id="34" presetID="16" presetClass="entr" presetSubtype="37"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arn(outVertical)">
                                      <p:cBhvr>
                                        <p:cTn id="36" dur="500"/>
                                        <p:tgtEl>
                                          <p:spTgt spid="11"/>
                                        </p:tgtEl>
                                      </p:cBhvr>
                                    </p:animEffect>
                                  </p:childTnLst>
                                </p:cTn>
                              </p:par>
                              <p:par>
                                <p:cTn id="37" presetID="16" presetClass="entr" presetSubtype="37"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outVertical)">
                                      <p:cBhvr>
                                        <p:cTn id="39" dur="500"/>
                                        <p:tgtEl>
                                          <p:spTgt spid="12"/>
                                        </p:tgtEl>
                                      </p:cBhvr>
                                    </p:animEffect>
                                  </p:childTnLst>
                                </p:cTn>
                              </p:par>
                              <p:par>
                                <p:cTn id="40" presetID="16" presetClass="entr" presetSubtype="37"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outVertic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arn(inHorizontal)">
                                      <p:cBhvr>
                                        <p:cTn id="47" dur="500"/>
                                        <p:tgtEl>
                                          <p:spTgt spid="14"/>
                                        </p:tgtEl>
                                      </p:cBhvr>
                                    </p:animEffect>
                                  </p:childTnLst>
                                </p:cTn>
                              </p:par>
                              <p:par>
                                <p:cTn id="48" presetID="16" presetClass="entr" presetSubtype="26"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arn(inHorizontal)">
                                      <p:cBhvr>
                                        <p:cTn id="50" dur="500"/>
                                        <p:tgtEl>
                                          <p:spTgt spid="15"/>
                                        </p:tgtEl>
                                      </p:cBhvr>
                                    </p:animEffect>
                                  </p:childTnLst>
                                </p:cTn>
                              </p:par>
                              <p:par>
                                <p:cTn id="51" presetID="16" presetClass="entr" presetSubtype="26"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inHorizontal)">
                                      <p:cBhvr>
                                        <p:cTn id="53" dur="500"/>
                                        <p:tgtEl>
                                          <p:spTgt spid="16"/>
                                        </p:tgtEl>
                                      </p:cBhvr>
                                    </p:animEffect>
                                  </p:childTnLst>
                                </p:cTn>
                              </p:par>
                              <p:par>
                                <p:cTn id="54" presetID="16" presetClass="entr" presetSubtype="26"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barn(inHorizontal)">
                                      <p:cBhvr>
                                        <p:cTn id="56" dur="500"/>
                                        <p:tgtEl>
                                          <p:spTgt spid="17"/>
                                        </p:tgtEl>
                                      </p:cBhvr>
                                    </p:animEffect>
                                  </p:childTnLst>
                                </p:cTn>
                              </p:par>
                            </p:childTnLst>
                          </p:cTn>
                        </p:par>
                        <p:par>
                          <p:cTn id="57" fill="hold">
                            <p:stCondLst>
                              <p:cond delay="500"/>
                            </p:stCondLst>
                            <p:childTnLst>
                              <p:par>
                                <p:cTn id="58" presetID="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0-#ppt_w/2"/>
                                          </p:val>
                                        </p:tav>
                                        <p:tav tm="100000">
                                          <p:val>
                                            <p:strVal val="#ppt_x"/>
                                          </p:val>
                                        </p:tav>
                                      </p:tavLst>
                                    </p:anim>
                                    <p:anim calcmode="lin" valueType="num">
                                      <p:cBhvr additive="base">
                                        <p:cTn id="61"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p:cTn id="66" dur="500" fill="hold"/>
                                        <p:tgtEl>
                                          <p:spTgt spid="18"/>
                                        </p:tgtEl>
                                        <p:attrNameLst>
                                          <p:attrName>ppt_w</p:attrName>
                                        </p:attrNameLst>
                                      </p:cBhvr>
                                      <p:tavLst>
                                        <p:tav tm="0">
                                          <p:val>
                                            <p:fltVal val="0"/>
                                          </p:val>
                                        </p:tav>
                                        <p:tav tm="100000">
                                          <p:val>
                                            <p:strVal val="#ppt_w"/>
                                          </p:val>
                                        </p:tav>
                                      </p:tavLst>
                                    </p:anim>
                                    <p:anim calcmode="lin" valueType="num">
                                      <p:cBhvr>
                                        <p:cTn id="67" dur="500" fill="hold"/>
                                        <p:tgtEl>
                                          <p:spTgt spid="18"/>
                                        </p:tgtEl>
                                        <p:attrNameLst>
                                          <p:attrName>ppt_h</p:attrName>
                                        </p:attrNameLst>
                                      </p:cBhvr>
                                      <p:tavLst>
                                        <p:tav tm="0">
                                          <p:val>
                                            <p:fltVal val="0"/>
                                          </p:val>
                                        </p:tav>
                                        <p:tav tm="100000">
                                          <p:val>
                                            <p:strVal val="#ppt_h"/>
                                          </p:val>
                                        </p:tav>
                                      </p:tavLst>
                                    </p:anim>
                                    <p:animEffect transition="in" filter="fade">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p:cTn id="73" dur="500" fill="hold"/>
                                        <p:tgtEl>
                                          <p:spTgt spid="19"/>
                                        </p:tgtEl>
                                        <p:attrNameLst>
                                          <p:attrName>ppt_w</p:attrName>
                                        </p:attrNameLst>
                                      </p:cBhvr>
                                      <p:tavLst>
                                        <p:tav tm="0">
                                          <p:val>
                                            <p:fltVal val="0"/>
                                          </p:val>
                                        </p:tav>
                                        <p:tav tm="100000">
                                          <p:val>
                                            <p:strVal val="#ppt_w"/>
                                          </p:val>
                                        </p:tav>
                                      </p:tavLst>
                                    </p:anim>
                                    <p:anim calcmode="lin" valueType="num">
                                      <p:cBhvr>
                                        <p:cTn id="74" dur="500" fill="hold"/>
                                        <p:tgtEl>
                                          <p:spTgt spid="19"/>
                                        </p:tgtEl>
                                        <p:attrNameLst>
                                          <p:attrName>ppt_h</p:attrName>
                                        </p:attrNameLst>
                                      </p:cBhvr>
                                      <p:tavLst>
                                        <p:tav tm="0">
                                          <p:val>
                                            <p:fltVal val="0"/>
                                          </p:val>
                                        </p:tav>
                                        <p:tav tm="100000">
                                          <p:val>
                                            <p:strVal val="#ppt_h"/>
                                          </p:val>
                                        </p:tav>
                                      </p:tavLst>
                                    </p:anim>
                                    <p:animEffect transition="in" filter="fade">
                                      <p:cBhvr>
                                        <p:cTn id="75" dur="500"/>
                                        <p:tgtEl>
                                          <p:spTgt spid="19"/>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20"/>
                                        </p:tgtEl>
                                        <p:attrNameLst>
                                          <p:attrName>style.visibility</p:attrName>
                                        </p:attrNameLst>
                                      </p:cBhvr>
                                      <p:to>
                                        <p:strVal val="visible"/>
                                      </p:to>
                                    </p:set>
                                    <p:anim calcmode="lin" valueType="num">
                                      <p:cBhvr>
                                        <p:cTn id="80" dur="500" fill="hold"/>
                                        <p:tgtEl>
                                          <p:spTgt spid="20"/>
                                        </p:tgtEl>
                                        <p:attrNameLst>
                                          <p:attrName>ppt_w</p:attrName>
                                        </p:attrNameLst>
                                      </p:cBhvr>
                                      <p:tavLst>
                                        <p:tav tm="0">
                                          <p:val>
                                            <p:fltVal val="0"/>
                                          </p:val>
                                        </p:tav>
                                        <p:tav tm="100000">
                                          <p:val>
                                            <p:strVal val="#ppt_w"/>
                                          </p:val>
                                        </p:tav>
                                      </p:tavLst>
                                    </p:anim>
                                    <p:anim calcmode="lin" valueType="num">
                                      <p:cBhvr>
                                        <p:cTn id="81" dur="500" fill="hold"/>
                                        <p:tgtEl>
                                          <p:spTgt spid="20"/>
                                        </p:tgtEl>
                                        <p:attrNameLst>
                                          <p:attrName>ppt_h</p:attrName>
                                        </p:attrNameLst>
                                      </p:cBhvr>
                                      <p:tavLst>
                                        <p:tav tm="0">
                                          <p:val>
                                            <p:fltVal val="0"/>
                                          </p:val>
                                        </p:tav>
                                        <p:tav tm="100000">
                                          <p:val>
                                            <p:strVal val="#ppt_h"/>
                                          </p:val>
                                        </p:tav>
                                      </p:tavLst>
                                    </p:anim>
                                    <p:animEffect transition="in" filter="fade">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p:cTn id="87" dur="500" fill="hold"/>
                                        <p:tgtEl>
                                          <p:spTgt spid="21"/>
                                        </p:tgtEl>
                                        <p:attrNameLst>
                                          <p:attrName>ppt_w</p:attrName>
                                        </p:attrNameLst>
                                      </p:cBhvr>
                                      <p:tavLst>
                                        <p:tav tm="0">
                                          <p:val>
                                            <p:fltVal val="0"/>
                                          </p:val>
                                        </p:tav>
                                        <p:tav tm="100000">
                                          <p:val>
                                            <p:strVal val="#ppt_w"/>
                                          </p:val>
                                        </p:tav>
                                      </p:tavLst>
                                    </p:anim>
                                    <p:anim calcmode="lin" valueType="num">
                                      <p:cBhvr>
                                        <p:cTn id="88" dur="500" fill="hold"/>
                                        <p:tgtEl>
                                          <p:spTgt spid="21"/>
                                        </p:tgtEl>
                                        <p:attrNameLst>
                                          <p:attrName>ppt_h</p:attrName>
                                        </p:attrNameLst>
                                      </p:cBhvr>
                                      <p:tavLst>
                                        <p:tav tm="0">
                                          <p:val>
                                            <p:fltVal val="0"/>
                                          </p:val>
                                        </p:tav>
                                        <p:tav tm="100000">
                                          <p:val>
                                            <p:strVal val="#ppt_h"/>
                                          </p:val>
                                        </p:tav>
                                      </p:tavLst>
                                    </p:anim>
                                    <p:animEffect transition="in" filter="fade">
                                      <p:cBhvr>
                                        <p:cTn id="89" dur="5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nodeType="clickEffect">
                                  <p:stCondLst>
                                    <p:cond delay="0"/>
                                  </p:stCondLst>
                                  <p:childTnLst>
                                    <p:set>
                                      <p:cBhvr>
                                        <p:cTn id="93" dur="1" fill="hold">
                                          <p:stCondLst>
                                            <p:cond delay="0"/>
                                          </p:stCondLst>
                                        </p:cTn>
                                        <p:tgtEl>
                                          <p:spTgt spid="24"/>
                                        </p:tgtEl>
                                        <p:attrNameLst>
                                          <p:attrName>style.visibility</p:attrName>
                                        </p:attrNameLst>
                                      </p:cBhvr>
                                      <p:to>
                                        <p:strVal val="visible"/>
                                      </p:to>
                                    </p:set>
                                    <p:anim calcmode="lin" valueType="num">
                                      <p:cBhvr>
                                        <p:cTn id="94" dur="500" fill="hold"/>
                                        <p:tgtEl>
                                          <p:spTgt spid="24"/>
                                        </p:tgtEl>
                                        <p:attrNameLst>
                                          <p:attrName>ppt_w</p:attrName>
                                        </p:attrNameLst>
                                      </p:cBhvr>
                                      <p:tavLst>
                                        <p:tav tm="0">
                                          <p:val>
                                            <p:fltVal val="0"/>
                                          </p:val>
                                        </p:tav>
                                        <p:tav tm="100000">
                                          <p:val>
                                            <p:strVal val="#ppt_w"/>
                                          </p:val>
                                        </p:tav>
                                      </p:tavLst>
                                    </p:anim>
                                    <p:anim calcmode="lin" valueType="num">
                                      <p:cBhvr>
                                        <p:cTn id="95" dur="500" fill="hold"/>
                                        <p:tgtEl>
                                          <p:spTgt spid="24"/>
                                        </p:tgtEl>
                                        <p:attrNameLst>
                                          <p:attrName>ppt_h</p:attrName>
                                        </p:attrNameLst>
                                      </p:cBhvr>
                                      <p:tavLst>
                                        <p:tav tm="0">
                                          <p:val>
                                            <p:fltVal val="0"/>
                                          </p:val>
                                        </p:tav>
                                        <p:tav tm="100000">
                                          <p:val>
                                            <p:strVal val="#ppt_h"/>
                                          </p:val>
                                        </p:tav>
                                      </p:tavLst>
                                    </p:anim>
                                    <p:animEffect transition="in" filter="fade">
                                      <p:cBhvr>
                                        <p:cTn id="96" dur="5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12" fill="hold" grpId="0"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strips(downLeft)">
                                      <p:cBhvr>
                                        <p:cTn id="101" dur="500"/>
                                        <p:tgtEl>
                                          <p:spTgt spid="25"/>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grpId="0" nodeType="click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barn(inVertical)">
                                      <p:cBhvr>
                                        <p:cTn id="10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animBg="1"/>
      <p:bldP spid="6" grpId="0" animBg="1"/>
      <p:bldP spid="7"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5"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828924"/>
            <a:ext cx="11029615" cy="3029875"/>
          </a:xfrm>
        </p:spPr>
        <p:txBody>
          <a:bodyPr>
            <a:normAutofit/>
          </a:bodyPr>
          <a:lstStyle/>
          <a:p>
            <a:r>
              <a:rPr lang="ja-JP" altLang="en-US" sz="8000" dirty="0"/>
              <a:t>なんさいですか。</a:t>
            </a:r>
            <a:endParaRPr lang="en-US" altLang="ja-JP" sz="8000" dirty="0"/>
          </a:p>
          <a:p>
            <a:r>
              <a:rPr lang="ja-JP" altLang="en-US" sz="8000" dirty="0"/>
              <a:t>おいくつですか。</a:t>
            </a:r>
            <a:endParaRPr lang="en-US" sz="8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49BE5-8FD7-4FB1-890D-E5349B65E7F1}"/>
              </a:ext>
            </a:extLst>
          </p:cNvPr>
          <p:cNvSpPr>
            <a:spLocks noGrp="1"/>
          </p:cNvSpPr>
          <p:nvPr>
            <p:ph idx="1"/>
          </p:nvPr>
        </p:nvSpPr>
        <p:spPr>
          <a:xfrm>
            <a:off x="714376" y="2352675"/>
            <a:ext cx="10544174" cy="4438650"/>
          </a:xfrm>
        </p:spPr>
        <p:txBody>
          <a:bodyPr>
            <a:normAutofit/>
          </a:bodyPr>
          <a:lstStyle/>
          <a:p>
            <a:pPr marL="0" indent="0">
              <a:buNone/>
            </a:pPr>
            <a:r>
              <a:rPr lang="en-US" sz="2400" dirty="0"/>
              <a:t>15</a:t>
            </a:r>
            <a:r>
              <a:rPr lang="ja-JP" altLang="en-US" sz="2400" dirty="0"/>
              <a:t>：</a:t>
            </a:r>
            <a:endParaRPr lang="en-US" sz="2400" dirty="0"/>
          </a:p>
          <a:p>
            <a:pPr marL="0" indent="0">
              <a:buNone/>
            </a:pPr>
            <a:r>
              <a:rPr lang="en-US" sz="2400" dirty="0"/>
              <a:t>20</a:t>
            </a:r>
            <a:r>
              <a:rPr lang="ja-JP" altLang="en-US" sz="2400" dirty="0"/>
              <a:t>：</a:t>
            </a:r>
            <a:endParaRPr lang="en-US" sz="2400" dirty="0"/>
          </a:p>
          <a:p>
            <a:pPr marL="0" indent="0">
              <a:buNone/>
            </a:pPr>
            <a:r>
              <a:rPr lang="en-US" sz="2400" dirty="0"/>
              <a:t>38</a:t>
            </a:r>
            <a:r>
              <a:rPr lang="ja-JP" altLang="en-US" sz="2400" dirty="0"/>
              <a:t>：</a:t>
            </a:r>
            <a:endParaRPr lang="vi-VN" altLang="ja-JP" sz="2400" dirty="0"/>
          </a:p>
          <a:p>
            <a:pPr marL="0" indent="0">
              <a:buNone/>
            </a:pPr>
            <a:r>
              <a:rPr lang="en-US" sz="2400" dirty="0"/>
              <a:t>46</a:t>
            </a:r>
            <a:r>
              <a:rPr lang="ja-JP" altLang="en-US" sz="2400" dirty="0"/>
              <a:t>：</a:t>
            </a:r>
            <a:endParaRPr lang="en-US" altLang="ja-JP" sz="2400" dirty="0"/>
          </a:p>
          <a:p>
            <a:pPr marL="0" indent="0">
              <a:buNone/>
            </a:pPr>
            <a:r>
              <a:rPr lang="en-US" sz="2400" dirty="0"/>
              <a:t>22</a:t>
            </a:r>
            <a:r>
              <a:rPr lang="ja-JP" altLang="en-US" sz="2400" dirty="0"/>
              <a:t>：</a:t>
            </a:r>
            <a:endParaRPr lang="vi-VN" altLang="ja-JP" sz="2400" dirty="0"/>
          </a:p>
          <a:p>
            <a:pPr marL="0" indent="0">
              <a:buNone/>
            </a:pPr>
            <a:r>
              <a:rPr lang="en-US" sz="2400" dirty="0"/>
              <a:t>39</a:t>
            </a:r>
            <a:r>
              <a:rPr lang="ja-JP" altLang="en-US" sz="2400" dirty="0"/>
              <a:t>：</a:t>
            </a:r>
            <a:endParaRPr lang="en-US" sz="2400" dirty="0"/>
          </a:p>
          <a:p>
            <a:pPr marL="0" indent="0">
              <a:buNone/>
            </a:pPr>
            <a:r>
              <a:rPr lang="en-US" sz="2400" dirty="0"/>
              <a:t>51</a:t>
            </a:r>
            <a:r>
              <a:rPr lang="ja-JP" altLang="en-US" sz="2400" dirty="0"/>
              <a:t>：</a:t>
            </a:r>
            <a:endParaRPr lang="en-US" altLang="ja-JP" sz="2400" dirty="0"/>
          </a:p>
          <a:p>
            <a:pPr marL="0" indent="0">
              <a:buNone/>
            </a:pPr>
            <a:r>
              <a:rPr lang="en-US" altLang="ja-JP" sz="2400" dirty="0"/>
              <a:t>90</a:t>
            </a:r>
            <a:r>
              <a:rPr lang="ja-JP" altLang="en-US" sz="2400"/>
              <a:t>：</a:t>
            </a:r>
            <a:endParaRPr lang="en-US" sz="2400" dirty="0"/>
          </a:p>
        </p:txBody>
      </p:sp>
    </p:spTree>
    <p:extLst>
      <p:ext uri="{BB962C8B-B14F-4D97-AF65-F5344CB8AC3E}">
        <p14:creationId xmlns:p14="http://schemas.microsoft.com/office/powerpoint/2010/main" val="805859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65400" y="787400"/>
            <a:ext cx="6654800" cy="6985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dirty="0">
                <a:solidFill>
                  <a:prstClr val="white"/>
                </a:solidFill>
              </a:rPr>
              <a:t>MONTHS OF THE YEAR</a:t>
            </a:r>
          </a:p>
        </p:txBody>
      </p:sp>
      <p:sp>
        <p:nvSpPr>
          <p:cNvPr id="3" name="Rounded Rectangle 2"/>
          <p:cNvSpPr/>
          <p:nvPr/>
        </p:nvSpPr>
        <p:spPr>
          <a:xfrm>
            <a:off x="342900" y="1917700"/>
            <a:ext cx="11620500" cy="711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prstClr val="white"/>
                </a:solidFill>
              </a:rPr>
              <a:t>February</a:t>
            </a:r>
            <a:r>
              <a:rPr lang="vi-VN" dirty="0">
                <a:solidFill>
                  <a:prstClr val="white"/>
                </a:solidFill>
              </a:rPr>
              <a:t> </a:t>
            </a:r>
            <a:r>
              <a:rPr lang="en-US" dirty="0">
                <a:solidFill>
                  <a:prstClr val="white"/>
                </a:solidFill>
              </a:rPr>
              <a:t> January </a:t>
            </a:r>
            <a:r>
              <a:rPr lang="vi-VN" dirty="0">
                <a:solidFill>
                  <a:prstClr val="white"/>
                </a:solidFill>
              </a:rPr>
              <a:t> </a:t>
            </a:r>
            <a:r>
              <a:rPr lang="en-US" dirty="0">
                <a:solidFill>
                  <a:prstClr val="white"/>
                </a:solidFill>
              </a:rPr>
              <a:t>March </a:t>
            </a:r>
            <a:r>
              <a:rPr lang="vi-VN" dirty="0">
                <a:solidFill>
                  <a:prstClr val="white"/>
                </a:solidFill>
              </a:rPr>
              <a:t> </a:t>
            </a:r>
            <a:r>
              <a:rPr lang="en-US" dirty="0">
                <a:solidFill>
                  <a:prstClr val="white"/>
                </a:solidFill>
              </a:rPr>
              <a:t>April </a:t>
            </a:r>
            <a:r>
              <a:rPr lang="vi-VN" dirty="0">
                <a:solidFill>
                  <a:prstClr val="white"/>
                </a:solidFill>
              </a:rPr>
              <a:t> </a:t>
            </a:r>
            <a:r>
              <a:rPr lang="en-US" dirty="0">
                <a:solidFill>
                  <a:prstClr val="white"/>
                </a:solidFill>
              </a:rPr>
              <a:t>May</a:t>
            </a:r>
            <a:r>
              <a:rPr lang="vi-VN" dirty="0">
                <a:solidFill>
                  <a:prstClr val="white"/>
                </a:solidFill>
              </a:rPr>
              <a:t> </a:t>
            </a:r>
            <a:r>
              <a:rPr lang="en-US" dirty="0">
                <a:solidFill>
                  <a:prstClr val="white"/>
                </a:solidFill>
              </a:rPr>
              <a:t>June</a:t>
            </a:r>
            <a:r>
              <a:rPr lang="vi-VN" dirty="0">
                <a:solidFill>
                  <a:prstClr val="white"/>
                </a:solidFill>
              </a:rPr>
              <a:t> </a:t>
            </a:r>
            <a:r>
              <a:rPr lang="en-US" dirty="0">
                <a:solidFill>
                  <a:prstClr val="white"/>
                </a:solidFill>
              </a:rPr>
              <a:t>July</a:t>
            </a:r>
            <a:r>
              <a:rPr lang="vi-VN" dirty="0">
                <a:solidFill>
                  <a:prstClr val="white"/>
                </a:solidFill>
              </a:rPr>
              <a:t> </a:t>
            </a:r>
            <a:r>
              <a:rPr lang="en-US" dirty="0">
                <a:solidFill>
                  <a:prstClr val="white"/>
                </a:solidFill>
              </a:rPr>
              <a:t>August</a:t>
            </a:r>
            <a:r>
              <a:rPr lang="vi-VN" dirty="0">
                <a:solidFill>
                  <a:prstClr val="white"/>
                </a:solidFill>
              </a:rPr>
              <a:t> </a:t>
            </a:r>
            <a:r>
              <a:rPr lang="en-US" dirty="0">
                <a:solidFill>
                  <a:prstClr val="white"/>
                </a:solidFill>
              </a:rPr>
              <a:t>September	November</a:t>
            </a:r>
            <a:r>
              <a:rPr lang="vi-VN" dirty="0">
                <a:solidFill>
                  <a:prstClr val="white"/>
                </a:solidFill>
              </a:rPr>
              <a:t> </a:t>
            </a:r>
            <a:r>
              <a:rPr lang="en-US" dirty="0">
                <a:solidFill>
                  <a:prstClr val="white"/>
                </a:solidFill>
              </a:rPr>
              <a:t>December</a:t>
            </a:r>
          </a:p>
        </p:txBody>
      </p:sp>
      <p:sp>
        <p:nvSpPr>
          <p:cNvPr id="4" name="Rounded Rectangle 3"/>
          <p:cNvSpPr/>
          <p:nvPr/>
        </p:nvSpPr>
        <p:spPr>
          <a:xfrm>
            <a:off x="4076700" y="1396945"/>
            <a:ext cx="3234384" cy="175498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6600" dirty="0">
                <a:solidFill>
                  <a:prstClr val="white"/>
                </a:solidFill>
              </a:rPr>
              <a:t>～月</a:t>
            </a:r>
            <a:endParaRPr lang="en-US" sz="6600" dirty="0">
              <a:solidFill>
                <a:prstClr val="white"/>
              </a:solidFill>
            </a:endParaRPr>
          </a:p>
        </p:txBody>
      </p:sp>
      <p:sp>
        <p:nvSpPr>
          <p:cNvPr id="5" name="TextBox 4"/>
          <p:cNvSpPr txBox="1"/>
          <p:nvPr/>
        </p:nvSpPr>
        <p:spPr>
          <a:xfrm>
            <a:off x="5741882" y="1428512"/>
            <a:ext cx="862118" cy="461665"/>
          </a:xfrm>
          <a:prstGeom prst="rect">
            <a:avLst/>
          </a:prstGeom>
          <a:noFill/>
        </p:spPr>
        <p:txBody>
          <a:bodyPr wrap="square" rtlCol="0">
            <a:spAutoFit/>
          </a:bodyPr>
          <a:lstStyle/>
          <a:p>
            <a:r>
              <a:rPr lang="ja-JP" altLang="en-US" sz="2400" dirty="0">
                <a:solidFill>
                  <a:prstClr val="white"/>
                </a:solidFill>
              </a:rPr>
              <a:t>がつ</a:t>
            </a:r>
            <a:endParaRPr lang="en-US" sz="2400" dirty="0">
              <a:solidFill>
                <a:prstClr val="white"/>
              </a:solidFill>
            </a:endParaRPr>
          </a:p>
        </p:txBody>
      </p:sp>
      <p:sp>
        <p:nvSpPr>
          <p:cNvPr id="7" name="Rounded Rectangle 6"/>
          <p:cNvSpPr/>
          <p:nvPr/>
        </p:nvSpPr>
        <p:spPr>
          <a:xfrm>
            <a:off x="228600" y="3692093"/>
            <a:ext cx="7785100" cy="10033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2000" dirty="0">
              <a:solidFill>
                <a:prstClr val="white"/>
              </a:solidFill>
            </a:endParaRPr>
          </a:p>
        </p:txBody>
      </p:sp>
      <p:sp>
        <p:nvSpPr>
          <p:cNvPr id="8" name="TextBox 7"/>
          <p:cNvSpPr txBox="1"/>
          <p:nvPr/>
        </p:nvSpPr>
        <p:spPr>
          <a:xfrm>
            <a:off x="342900" y="3901355"/>
            <a:ext cx="1206500" cy="646331"/>
          </a:xfrm>
          <a:prstGeom prst="rect">
            <a:avLst/>
          </a:prstGeom>
          <a:noFill/>
        </p:spPr>
        <p:txBody>
          <a:bodyPr wrap="square" rtlCol="0">
            <a:spAutoFit/>
          </a:bodyPr>
          <a:lstStyle/>
          <a:p>
            <a:pPr algn="ctr"/>
            <a:r>
              <a:rPr lang="en-US" altLang="ja-JP" sz="3600" b="1" dirty="0">
                <a:solidFill>
                  <a:prstClr val="white"/>
                </a:solidFill>
              </a:rPr>
              <a:t>1</a:t>
            </a:r>
            <a:r>
              <a:rPr lang="ja-JP" altLang="en-US" sz="3600" b="1" dirty="0">
                <a:solidFill>
                  <a:prstClr val="white"/>
                </a:solidFill>
              </a:rPr>
              <a:t>月</a:t>
            </a:r>
            <a:endParaRPr lang="en-US" sz="3600" b="1" dirty="0">
              <a:solidFill>
                <a:prstClr val="white"/>
              </a:solidFill>
            </a:endParaRPr>
          </a:p>
        </p:txBody>
      </p:sp>
      <p:sp>
        <p:nvSpPr>
          <p:cNvPr id="9" name="TextBox 8"/>
          <p:cNvSpPr txBox="1"/>
          <p:nvPr/>
        </p:nvSpPr>
        <p:spPr>
          <a:xfrm>
            <a:off x="342900" y="3267461"/>
            <a:ext cx="1206500" cy="400110"/>
          </a:xfrm>
          <a:prstGeom prst="rect">
            <a:avLst/>
          </a:prstGeom>
          <a:noFill/>
        </p:spPr>
        <p:txBody>
          <a:bodyPr wrap="square" rtlCol="0">
            <a:spAutoFit/>
          </a:bodyPr>
          <a:lstStyle/>
          <a:p>
            <a:r>
              <a:rPr lang="ja-JP" altLang="en-US" sz="2000" dirty="0">
                <a:ln w="0"/>
                <a:solidFill>
                  <a:prstClr val="black"/>
                </a:solidFill>
                <a:effectLst>
                  <a:outerShdw blurRad="38100" dist="19050" dir="2700000" algn="tl" rotWithShape="0">
                    <a:prstClr val="black">
                      <a:alpha val="40000"/>
                    </a:prstClr>
                  </a:outerShdw>
                </a:effectLst>
              </a:rPr>
              <a:t>いちがつ</a:t>
            </a:r>
            <a:endParaRPr lang="en-US" sz="2000" dirty="0">
              <a:ln w="0"/>
              <a:solidFill>
                <a:prstClr val="black"/>
              </a:solidFill>
              <a:effectLst>
                <a:outerShdw blurRad="38100" dist="19050" dir="2700000" algn="tl" rotWithShape="0">
                  <a:prstClr val="black">
                    <a:alpha val="40000"/>
                  </a:prstClr>
                </a:outerShdw>
              </a:effectLst>
            </a:endParaRPr>
          </a:p>
        </p:txBody>
      </p:sp>
      <p:sp>
        <p:nvSpPr>
          <p:cNvPr id="11" name="TextBox 10"/>
          <p:cNvSpPr txBox="1"/>
          <p:nvPr/>
        </p:nvSpPr>
        <p:spPr>
          <a:xfrm>
            <a:off x="1663700" y="3885623"/>
            <a:ext cx="1206500" cy="646331"/>
          </a:xfrm>
          <a:prstGeom prst="rect">
            <a:avLst/>
          </a:prstGeom>
          <a:noFill/>
        </p:spPr>
        <p:txBody>
          <a:bodyPr wrap="square" rtlCol="0">
            <a:spAutoFit/>
          </a:bodyPr>
          <a:lstStyle/>
          <a:p>
            <a:pPr algn="ctr"/>
            <a:r>
              <a:rPr lang="en-US" altLang="ja-JP" sz="3600" b="1" dirty="0">
                <a:solidFill>
                  <a:prstClr val="white"/>
                </a:solidFill>
              </a:rPr>
              <a:t>2</a:t>
            </a:r>
            <a:r>
              <a:rPr lang="ja-JP" altLang="en-US" sz="3600" b="1" dirty="0">
                <a:solidFill>
                  <a:prstClr val="white"/>
                </a:solidFill>
              </a:rPr>
              <a:t>月</a:t>
            </a:r>
            <a:endParaRPr lang="en-US" sz="3600" b="1" dirty="0">
              <a:solidFill>
                <a:prstClr val="white"/>
              </a:solidFill>
            </a:endParaRPr>
          </a:p>
        </p:txBody>
      </p:sp>
      <p:sp>
        <p:nvSpPr>
          <p:cNvPr id="12" name="TextBox 11"/>
          <p:cNvSpPr txBox="1"/>
          <p:nvPr/>
        </p:nvSpPr>
        <p:spPr>
          <a:xfrm>
            <a:off x="1663700" y="3251729"/>
            <a:ext cx="1206500" cy="400110"/>
          </a:xfrm>
          <a:prstGeom prst="rect">
            <a:avLst/>
          </a:prstGeom>
          <a:noFill/>
        </p:spPr>
        <p:txBody>
          <a:bodyPr wrap="square" rtlCol="0">
            <a:spAutoFit/>
          </a:bodyPr>
          <a:lstStyle/>
          <a:p>
            <a:pPr algn="ctr"/>
            <a:r>
              <a:rPr lang="ja-JP" altLang="en-US" sz="2000" dirty="0">
                <a:ln w="0"/>
                <a:solidFill>
                  <a:prstClr val="black"/>
                </a:solidFill>
                <a:effectLst>
                  <a:outerShdw blurRad="38100" dist="19050" dir="2700000" algn="tl" rotWithShape="0">
                    <a:prstClr val="black">
                      <a:alpha val="40000"/>
                    </a:prstClr>
                  </a:outerShdw>
                </a:effectLst>
              </a:rPr>
              <a:t>にがつ</a:t>
            </a:r>
            <a:endParaRPr lang="en-US" sz="2000" dirty="0">
              <a:ln w="0"/>
              <a:solidFill>
                <a:prstClr val="black"/>
              </a:solidFill>
              <a:effectLst>
                <a:outerShdw blurRad="38100" dist="19050" dir="2700000" algn="tl" rotWithShape="0">
                  <a:prstClr val="black">
                    <a:alpha val="40000"/>
                  </a:prstClr>
                </a:outerShdw>
              </a:effectLst>
            </a:endParaRPr>
          </a:p>
        </p:txBody>
      </p:sp>
      <p:sp>
        <p:nvSpPr>
          <p:cNvPr id="14" name="TextBox 13"/>
          <p:cNvSpPr txBox="1"/>
          <p:nvPr/>
        </p:nvSpPr>
        <p:spPr>
          <a:xfrm>
            <a:off x="2870200" y="3885623"/>
            <a:ext cx="1206500" cy="646331"/>
          </a:xfrm>
          <a:prstGeom prst="rect">
            <a:avLst/>
          </a:prstGeom>
          <a:noFill/>
        </p:spPr>
        <p:txBody>
          <a:bodyPr wrap="square" rtlCol="0">
            <a:spAutoFit/>
          </a:bodyPr>
          <a:lstStyle/>
          <a:p>
            <a:pPr algn="ctr"/>
            <a:r>
              <a:rPr lang="en-US" altLang="ja-JP" sz="3600" b="1" dirty="0">
                <a:solidFill>
                  <a:prstClr val="white"/>
                </a:solidFill>
              </a:rPr>
              <a:t>3</a:t>
            </a:r>
            <a:r>
              <a:rPr lang="ja-JP" altLang="en-US" sz="3600" b="1" dirty="0">
                <a:solidFill>
                  <a:prstClr val="white"/>
                </a:solidFill>
              </a:rPr>
              <a:t>月</a:t>
            </a:r>
            <a:endParaRPr lang="en-US" sz="3600" b="1" dirty="0">
              <a:solidFill>
                <a:prstClr val="white"/>
              </a:solidFill>
            </a:endParaRPr>
          </a:p>
        </p:txBody>
      </p:sp>
      <p:sp>
        <p:nvSpPr>
          <p:cNvPr id="15" name="TextBox 14"/>
          <p:cNvSpPr txBox="1"/>
          <p:nvPr/>
        </p:nvSpPr>
        <p:spPr>
          <a:xfrm>
            <a:off x="2870200" y="3251729"/>
            <a:ext cx="1206500" cy="400110"/>
          </a:xfrm>
          <a:prstGeom prst="rect">
            <a:avLst/>
          </a:prstGeom>
          <a:noFill/>
        </p:spPr>
        <p:txBody>
          <a:bodyPr wrap="square" rtlCol="0">
            <a:spAutoFit/>
          </a:bodyPr>
          <a:lstStyle/>
          <a:p>
            <a:r>
              <a:rPr lang="ja-JP" altLang="en-US" sz="2000" dirty="0">
                <a:ln w="0"/>
                <a:solidFill>
                  <a:prstClr val="black"/>
                </a:solidFill>
                <a:effectLst>
                  <a:outerShdw blurRad="38100" dist="19050" dir="2700000" algn="tl" rotWithShape="0">
                    <a:prstClr val="black">
                      <a:alpha val="40000"/>
                    </a:prstClr>
                  </a:outerShdw>
                </a:effectLst>
              </a:rPr>
              <a:t>さんがつ</a:t>
            </a:r>
            <a:endParaRPr lang="en-US" sz="2000" dirty="0">
              <a:ln w="0"/>
              <a:solidFill>
                <a:prstClr val="black"/>
              </a:solidFill>
              <a:effectLst>
                <a:outerShdw blurRad="38100" dist="19050" dir="2700000" algn="tl" rotWithShape="0">
                  <a:prstClr val="black">
                    <a:alpha val="40000"/>
                  </a:prstClr>
                </a:outerShdw>
              </a:effectLst>
            </a:endParaRPr>
          </a:p>
        </p:txBody>
      </p:sp>
      <p:sp>
        <p:nvSpPr>
          <p:cNvPr id="17" name="TextBox 16"/>
          <p:cNvSpPr txBox="1"/>
          <p:nvPr/>
        </p:nvSpPr>
        <p:spPr>
          <a:xfrm>
            <a:off x="4076700" y="3882591"/>
            <a:ext cx="1206500" cy="646331"/>
          </a:xfrm>
          <a:prstGeom prst="rect">
            <a:avLst/>
          </a:prstGeom>
          <a:noFill/>
        </p:spPr>
        <p:txBody>
          <a:bodyPr wrap="square" rtlCol="0">
            <a:spAutoFit/>
          </a:bodyPr>
          <a:lstStyle/>
          <a:p>
            <a:pPr algn="ctr"/>
            <a:r>
              <a:rPr lang="en-US" altLang="ja-JP" sz="3600" b="1" dirty="0">
                <a:solidFill>
                  <a:prstClr val="white"/>
                </a:solidFill>
              </a:rPr>
              <a:t>4</a:t>
            </a:r>
            <a:r>
              <a:rPr lang="ja-JP" altLang="en-US" sz="3600" b="1" dirty="0">
                <a:solidFill>
                  <a:prstClr val="white"/>
                </a:solidFill>
              </a:rPr>
              <a:t>月</a:t>
            </a:r>
            <a:endParaRPr lang="en-US" sz="3600" b="1" dirty="0">
              <a:solidFill>
                <a:prstClr val="white"/>
              </a:solidFill>
            </a:endParaRPr>
          </a:p>
        </p:txBody>
      </p:sp>
      <p:sp>
        <p:nvSpPr>
          <p:cNvPr id="18" name="TextBox 17"/>
          <p:cNvSpPr txBox="1"/>
          <p:nvPr/>
        </p:nvSpPr>
        <p:spPr>
          <a:xfrm>
            <a:off x="4076700" y="3248697"/>
            <a:ext cx="1206500" cy="400110"/>
          </a:xfrm>
          <a:prstGeom prst="rect">
            <a:avLst/>
          </a:prstGeom>
          <a:noFill/>
        </p:spPr>
        <p:txBody>
          <a:bodyPr wrap="square" rtlCol="0">
            <a:spAutoFit/>
          </a:bodyPr>
          <a:lstStyle/>
          <a:p>
            <a:r>
              <a:rPr lang="ja-JP" altLang="en-US" sz="2000" dirty="0">
                <a:ln w="0"/>
                <a:solidFill>
                  <a:prstClr val="black"/>
                </a:solidFill>
                <a:effectLst>
                  <a:outerShdw blurRad="38100" dist="19050" dir="2700000" algn="tl" rotWithShape="0">
                    <a:prstClr val="black">
                      <a:alpha val="40000"/>
                    </a:prstClr>
                  </a:outerShdw>
                </a:effectLst>
              </a:rPr>
              <a:t>しがつ</a:t>
            </a:r>
            <a:endParaRPr lang="en-US" sz="2000" dirty="0">
              <a:ln w="0"/>
              <a:solidFill>
                <a:prstClr val="black"/>
              </a:solidFill>
              <a:effectLst>
                <a:outerShdw blurRad="38100" dist="19050" dir="2700000" algn="tl" rotWithShape="0">
                  <a:prstClr val="black">
                    <a:alpha val="40000"/>
                  </a:prstClr>
                </a:outerShdw>
              </a:effectLst>
            </a:endParaRPr>
          </a:p>
        </p:txBody>
      </p:sp>
      <p:sp>
        <p:nvSpPr>
          <p:cNvPr id="20" name="TextBox 19"/>
          <p:cNvSpPr txBox="1"/>
          <p:nvPr/>
        </p:nvSpPr>
        <p:spPr>
          <a:xfrm>
            <a:off x="5397500" y="3882591"/>
            <a:ext cx="1206500" cy="646331"/>
          </a:xfrm>
          <a:prstGeom prst="rect">
            <a:avLst/>
          </a:prstGeom>
          <a:noFill/>
        </p:spPr>
        <p:txBody>
          <a:bodyPr wrap="square" rtlCol="0">
            <a:spAutoFit/>
          </a:bodyPr>
          <a:lstStyle/>
          <a:p>
            <a:pPr algn="ctr"/>
            <a:r>
              <a:rPr lang="en-US" altLang="ja-JP" sz="3600" b="1" dirty="0">
                <a:solidFill>
                  <a:prstClr val="white"/>
                </a:solidFill>
              </a:rPr>
              <a:t>5</a:t>
            </a:r>
            <a:r>
              <a:rPr lang="ja-JP" altLang="en-US" sz="3600" b="1" dirty="0">
                <a:solidFill>
                  <a:prstClr val="white"/>
                </a:solidFill>
              </a:rPr>
              <a:t>月</a:t>
            </a:r>
            <a:endParaRPr lang="en-US" sz="3600" b="1" dirty="0">
              <a:solidFill>
                <a:prstClr val="white"/>
              </a:solidFill>
            </a:endParaRPr>
          </a:p>
        </p:txBody>
      </p:sp>
      <p:sp>
        <p:nvSpPr>
          <p:cNvPr id="21" name="TextBox 20"/>
          <p:cNvSpPr txBox="1"/>
          <p:nvPr/>
        </p:nvSpPr>
        <p:spPr>
          <a:xfrm>
            <a:off x="5397500" y="3248697"/>
            <a:ext cx="1206500" cy="400110"/>
          </a:xfrm>
          <a:prstGeom prst="rect">
            <a:avLst/>
          </a:prstGeom>
          <a:noFill/>
        </p:spPr>
        <p:txBody>
          <a:bodyPr wrap="square" rtlCol="0">
            <a:spAutoFit/>
          </a:bodyPr>
          <a:lstStyle/>
          <a:p>
            <a:pPr algn="ctr"/>
            <a:r>
              <a:rPr lang="ja-JP" altLang="en-US" sz="2000" dirty="0">
                <a:ln w="0"/>
                <a:solidFill>
                  <a:prstClr val="black"/>
                </a:solidFill>
                <a:effectLst>
                  <a:outerShdw blurRad="38100" dist="19050" dir="2700000" algn="tl" rotWithShape="0">
                    <a:prstClr val="black">
                      <a:alpha val="40000"/>
                    </a:prstClr>
                  </a:outerShdw>
                </a:effectLst>
              </a:rPr>
              <a:t>ごがつ</a:t>
            </a:r>
            <a:endParaRPr lang="en-US" sz="2000" dirty="0">
              <a:ln w="0"/>
              <a:solidFill>
                <a:prstClr val="black"/>
              </a:solidFill>
              <a:effectLst>
                <a:outerShdw blurRad="38100" dist="19050" dir="2700000" algn="tl" rotWithShape="0">
                  <a:prstClr val="black">
                    <a:alpha val="40000"/>
                  </a:prstClr>
                </a:outerShdw>
              </a:effectLst>
            </a:endParaRPr>
          </a:p>
        </p:txBody>
      </p:sp>
      <p:sp>
        <p:nvSpPr>
          <p:cNvPr id="23" name="TextBox 22"/>
          <p:cNvSpPr txBox="1"/>
          <p:nvPr/>
        </p:nvSpPr>
        <p:spPr>
          <a:xfrm>
            <a:off x="6718300" y="3882591"/>
            <a:ext cx="1206500" cy="646331"/>
          </a:xfrm>
          <a:prstGeom prst="rect">
            <a:avLst/>
          </a:prstGeom>
          <a:noFill/>
        </p:spPr>
        <p:txBody>
          <a:bodyPr wrap="square" rtlCol="0">
            <a:spAutoFit/>
          </a:bodyPr>
          <a:lstStyle/>
          <a:p>
            <a:pPr algn="ctr"/>
            <a:r>
              <a:rPr lang="en-US" altLang="ja-JP" sz="3600" b="1" dirty="0">
                <a:solidFill>
                  <a:prstClr val="white"/>
                </a:solidFill>
              </a:rPr>
              <a:t>6</a:t>
            </a:r>
            <a:r>
              <a:rPr lang="ja-JP" altLang="en-US" sz="3600" b="1" dirty="0">
                <a:solidFill>
                  <a:prstClr val="white"/>
                </a:solidFill>
              </a:rPr>
              <a:t>月</a:t>
            </a:r>
            <a:endParaRPr lang="en-US" sz="3600" b="1" dirty="0">
              <a:solidFill>
                <a:prstClr val="white"/>
              </a:solidFill>
            </a:endParaRPr>
          </a:p>
        </p:txBody>
      </p:sp>
      <p:sp>
        <p:nvSpPr>
          <p:cNvPr id="24" name="TextBox 23"/>
          <p:cNvSpPr txBox="1"/>
          <p:nvPr/>
        </p:nvSpPr>
        <p:spPr>
          <a:xfrm>
            <a:off x="6718300" y="3248697"/>
            <a:ext cx="1206500" cy="400110"/>
          </a:xfrm>
          <a:prstGeom prst="rect">
            <a:avLst/>
          </a:prstGeom>
          <a:noFill/>
        </p:spPr>
        <p:txBody>
          <a:bodyPr wrap="square" rtlCol="0">
            <a:spAutoFit/>
          </a:bodyPr>
          <a:lstStyle/>
          <a:p>
            <a:r>
              <a:rPr lang="ja-JP" altLang="en-US" sz="2000" dirty="0">
                <a:ln w="0"/>
                <a:solidFill>
                  <a:prstClr val="black"/>
                </a:solidFill>
                <a:effectLst>
                  <a:outerShdw blurRad="38100" dist="19050" dir="2700000" algn="tl" rotWithShape="0">
                    <a:prstClr val="black">
                      <a:alpha val="40000"/>
                    </a:prstClr>
                  </a:outerShdw>
                </a:effectLst>
              </a:rPr>
              <a:t>ろくがつ</a:t>
            </a:r>
            <a:endParaRPr lang="en-US" sz="2000" dirty="0">
              <a:ln w="0"/>
              <a:solidFill>
                <a:prstClr val="black"/>
              </a:solidFill>
              <a:effectLst>
                <a:outerShdw blurRad="38100" dist="19050" dir="2700000" algn="tl" rotWithShape="0">
                  <a:prstClr val="black">
                    <a:alpha val="40000"/>
                  </a:prstClr>
                </a:outerShdw>
              </a:effectLst>
            </a:endParaRPr>
          </a:p>
        </p:txBody>
      </p:sp>
      <p:sp>
        <p:nvSpPr>
          <p:cNvPr id="26" name="Rounded Rectangle 25"/>
          <p:cNvSpPr/>
          <p:nvPr/>
        </p:nvSpPr>
        <p:spPr>
          <a:xfrm>
            <a:off x="1663700" y="5770998"/>
            <a:ext cx="9144000" cy="10033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solidFill>
                <a:prstClr val="white"/>
              </a:solidFill>
            </a:endParaRPr>
          </a:p>
        </p:txBody>
      </p:sp>
      <p:sp>
        <p:nvSpPr>
          <p:cNvPr id="27" name="TextBox 26"/>
          <p:cNvSpPr txBox="1"/>
          <p:nvPr/>
        </p:nvSpPr>
        <p:spPr>
          <a:xfrm>
            <a:off x="1778000" y="5980260"/>
            <a:ext cx="1206500" cy="646331"/>
          </a:xfrm>
          <a:prstGeom prst="rect">
            <a:avLst/>
          </a:prstGeom>
          <a:noFill/>
        </p:spPr>
        <p:txBody>
          <a:bodyPr wrap="square" rtlCol="0">
            <a:spAutoFit/>
          </a:bodyPr>
          <a:lstStyle/>
          <a:p>
            <a:pPr algn="ctr"/>
            <a:r>
              <a:rPr lang="en-US" altLang="ja-JP" sz="3600" b="1" dirty="0">
                <a:solidFill>
                  <a:prstClr val="white"/>
                </a:solidFill>
              </a:rPr>
              <a:t>7</a:t>
            </a:r>
            <a:r>
              <a:rPr lang="ja-JP" altLang="en-US" sz="3600" b="1" dirty="0">
                <a:solidFill>
                  <a:prstClr val="white"/>
                </a:solidFill>
              </a:rPr>
              <a:t>月</a:t>
            </a:r>
            <a:endParaRPr lang="en-US" sz="3600" b="1" dirty="0">
              <a:solidFill>
                <a:prstClr val="white"/>
              </a:solidFill>
            </a:endParaRPr>
          </a:p>
        </p:txBody>
      </p:sp>
      <p:sp>
        <p:nvSpPr>
          <p:cNvPr id="28" name="TextBox 27"/>
          <p:cNvSpPr txBox="1"/>
          <p:nvPr/>
        </p:nvSpPr>
        <p:spPr>
          <a:xfrm>
            <a:off x="1778000" y="5364896"/>
            <a:ext cx="1206500" cy="400110"/>
          </a:xfrm>
          <a:prstGeom prst="rect">
            <a:avLst/>
          </a:prstGeom>
          <a:noFill/>
        </p:spPr>
        <p:txBody>
          <a:bodyPr wrap="square" rtlCol="0">
            <a:spAutoFit/>
          </a:bodyPr>
          <a:lstStyle/>
          <a:p>
            <a:r>
              <a:rPr lang="ja-JP" altLang="en-US" sz="2000" dirty="0">
                <a:ln w="0"/>
                <a:solidFill>
                  <a:prstClr val="black"/>
                </a:solidFill>
                <a:effectLst>
                  <a:outerShdw blurRad="38100" dist="19050" dir="2700000" algn="tl" rotWithShape="0">
                    <a:prstClr val="black">
                      <a:alpha val="40000"/>
                    </a:prstClr>
                  </a:outerShdw>
                </a:effectLst>
              </a:rPr>
              <a:t>しちがつ</a:t>
            </a:r>
            <a:endParaRPr lang="en-US" sz="2000" dirty="0">
              <a:ln w="0"/>
              <a:solidFill>
                <a:prstClr val="black"/>
              </a:solidFill>
              <a:effectLst>
                <a:outerShdw blurRad="38100" dist="19050" dir="2700000" algn="tl" rotWithShape="0">
                  <a:prstClr val="black">
                    <a:alpha val="40000"/>
                  </a:prstClr>
                </a:outerShdw>
              </a:effectLst>
            </a:endParaRPr>
          </a:p>
        </p:txBody>
      </p:sp>
      <p:sp>
        <p:nvSpPr>
          <p:cNvPr id="30" name="TextBox 29"/>
          <p:cNvSpPr txBox="1"/>
          <p:nvPr/>
        </p:nvSpPr>
        <p:spPr>
          <a:xfrm>
            <a:off x="3098800" y="5964528"/>
            <a:ext cx="1206500" cy="646331"/>
          </a:xfrm>
          <a:prstGeom prst="rect">
            <a:avLst/>
          </a:prstGeom>
          <a:noFill/>
        </p:spPr>
        <p:txBody>
          <a:bodyPr wrap="square" rtlCol="0">
            <a:spAutoFit/>
          </a:bodyPr>
          <a:lstStyle/>
          <a:p>
            <a:pPr algn="ctr"/>
            <a:r>
              <a:rPr lang="en-US" altLang="ja-JP" sz="3600" b="1" dirty="0">
                <a:solidFill>
                  <a:prstClr val="white"/>
                </a:solidFill>
              </a:rPr>
              <a:t>8</a:t>
            </a:r>
            <a:r>
              <a:rPr lang="ja-JP" altLang="en-US" sz="3600" b="1" dirty="0">
                <a:solidFill>
                  <a:prstClr val="white"/>
                </a:solidFill>
              </a:rPr>
              <a:t>月</a:t>
            </a:r>
            <a:endParaRPr lang="en-US" sz="3600" b="1" dirty="0">
              <a:solidFill>
                <a:prstClr val="white"/>
              </a:solidFill>
            </a:endParaRPr>
          </a:p>
        </p:txBody>
      </p:sp>
      <p:sp>
        <p:nvSpPr>
          <p:cNvPr id="31" name="TextBox 30"/>
          <p:cNvSpPr txBox="1"/>
          <p:nvPr/>
        </p:nvSpPr>
        <p:spPr>
          <a:xfrm>
            <a:off x="3207060" y="5361922"/>
            <a:ext cx="1206500" cy="400110"/>
          </a:xfrm>
          <a:prstGeom prst="rect">
            <a:avLst/>
          </a:prstGeom>
          <a:noFill/>
        </p:spPr>
        <p:txBody>
          <a:bodyPr wrap="square" rtlCol="0">
            <a:spAutoFit/>
          </a:bodyPr>
          <a:lstStyle/>
          <a:p>
            <a:pPr algn="ctr"/>
            <a:r>
              <a:rPr lang="ja-JP" altLang="en-US" sz="2000" dirty="0">
                <a:ln w="0"/>
                <a:solidFill>
                  <a:prstClr val="black"/>
                </a:solidFill>
                <a:effectLst>
                  <a:outerShdw blurRad="38100" dist="19050" dir="2700000" algn="tl" rotWithShape="0">
                    <a:prstClr val="black">
                      <a:alpha val="40000"/>
                    </a:prstClr>
                  </a:outerShdw>
                </a:effectLst>
              </a:rPr>
              <a:t>はちがつ</a:t>
            </a:r>
            <a:endParaRPr lang="en-US" sz="2000" dirty="0">
              <a:ln w="0"/>
              <a:solidFill>
                <a:prstClr val="black"/>
              </a:solidFill>
              <a:effectLst>
                <a:outerShdw blurRad="38100" dist="19050" dir="2700000" algn="tl" rotWithShape="0">
                  <a:prstClr val="black">
                    <a:alpha val="40000"/>
                  </a:prstClr>
                </a:outerShdw>
              </a:effectLst>
            </a:endParaRPr>
          </a:p>
        </p:txBody>
      </p:sp>
      <p:sp>
        <p:nvSpPr>
          <p:cNvPr id="33" name="TextBox 32"/>
          <p:cNvSpPr txBox="1"/>
          <p:nvPr/>
        </p:nvSpPr>
        <p:spPr>
          <a:xfrm>
            <a:off x="4305300" y="5964528"/>
            <a:ext cx="1206500" cy="646331"/>
          </a:xfrm>
          <a:prstGeom prst="rect">
            <a:avLst/>
          </a:prstGeom>
          <a:noFill/>
        </p:spPr>
        <p:txBody>
          <a:bodyPr wrap="square" rtlCol="0">
            <a:spAutoFit/>
          </a:bodyPr>
          <a:lstStyle/>
          <a:p>
            <a:pPr algn="ctr"/>
            <a:r>
              <a:rPr lang="en-US" altLang="ja-JP" sz="3600" b="1" dirty="0">
                <a:solidFill>
                  <a:prstClr val="white"/>
                </a:solidFill>
              </a:rPr>
              <a:t>9</a:t>
            </a:r>
            <a:r>
              <a:rPr lang="ja-JP" altLang="en-US" sz="3600" b="1" dirty="0">
                <a:solidFill>
                  <a:prstClr val="white"/>
                </a:solidFill>
              </a:rPr>
              <a:t>月</a:t>
            </a:r>
            <a:endParaRPr lang="en-US" sz="3600" b="1" dirty="0">
              <a:solidFill>
                <a:prstClr val="white"/>
              </a:solidFill>
            </a:endParaRPr>
          </a:p>
        </p:txBody>
      </p:sp>
      <p:sp>
        <p:nvSpPr>
          <p:cNvPr id="34" name="TextBox 33"/>
          <p:cNvSpPr txBox="1"/>
          <p:nvPr/>
        </p:nvSpPr>
        <p:spPr>
          <a:xfrm>
            <a:off x="4425220" y="5349164"/>
            <a:ext cx="1206500" cy="400110"/>
          </a:xfrm>
          <a:prstGeom prst="rect">
            <a:avLst/>
          </a:prstGeom>
          <a:noFill/>
        </p:spPr>
        <p:txBody>
          <a:bodyPr wrap="square" rtlCol="0">
            <a:spAutoFit/>
          </a:bodyPr>
          <a:lstStyle/>
          <a:p>
            <a:r>
              <a:rPr lang="ja-JP" altLang="en-US" sz="2000" dirty="0">
                <a:ln w="0"/>
                <a:solidFill>
                  <a:prstClr val="black"/>
                </a:solidFill>
                <a:effectLst>
                  <a:outerShdw blurRad="38100" dist="19050" dir="2700000" algn="tl" rotWithShape="0">
                    <a:prstClr val="black">
                      <a:alpha val="40000"/>
                    </a:prstClr>
                  </a:outerShdw>
                </a:effectLst>
              </a:rPr>
              <a:t>くがつ</a:t>
            </a:r>
            <a:endParaRPr lang="en-US" sz="2000" dirty="0">
              <a:ln w="0"/>
              <a:solidFill>
                <a:prstClr val="black"/>
              </a:solidFill>
              <a:effectLst>
                <a:outerShdw blurRad="38100" dist="19050" dir="2700000" algn="tl" rotWithShape="0">
                  <a:prstClr val="black">
                    <a:alpha val="40000"/>
                  </a:prstClr>
                </a:outerShdw>
              </a:effectLst>
            </a:endParaRPr>
          </a:p>
        </p:txBody>
      </p:sp>
      <p:sp>
        <p:nvSpPr>
          <p:cNvPr id="36" name="TextBox 35"/>
          <p:cNvSpPr txBox="1"/>
          <p:nvPr/>
        </p:nvSpPr>
        <p:spPr>
          <a:xfrm>
            <a:off x="5626100" y="5961785"/>
            <a:ext cx="1206500" cy="646331"/>
          </a:xfrm>
          <a:prstGeom prst="rect">
            <a:avLst/>
          </a:prstGeom>
          <a:noFill/>
        </p:spPr>
        <p:txBody>
          <a:bodyPr wrap="square" rtlCol="0">
            <a:spAutoFit/>
          </a:bodyPr>
          <a:lstStyle/>
          <a:p>
            <a:pPr algn="ctr"/>
            <a:r>
              <a:rPr lang="en-US" altLang="ja-JP" sz="3600" b="1" dirty="0">
                <a:solidFill>
                  <a:prstClr val="white"/>
                </a:solidFill>
              </a:rPr>
              <a:t>10</a:t>
            </a:r>
            <a:r>
              <a:rPr lang="ja-JP" altLang="en-US" sz="3600" b="1" dirty="0">
                <a:solidFill>
                  <a:prstClr val="white"/>
                </a:solidFill>
              </a:rPr>
              <a:t>月</a:t>
            </a:r>
            <a:endParaRPr lang="en-US" sz="3600" b="1" dirty="0">
              <a:solidFill>
                <a:prstClr val="white"/>
              </a:solidFill>
            </a:endParaRPr>
          </a:p>
        </p:txBody>
      </p:sp>
      <p:sp>
        <p:nvSpPr>
          <p:cNvPr id="37" name="TextBox 36"/>
          <p:cNvSpPr txBox="1"/>
          <p:nvPr/>
        </p:nvSpPr>
        <p:spPr>
          <a:xfrm>
            <a:off x="5517420" y="5346421"/>
            <a:ext cx="1663700" cy="400110"/>
          </a:xfrm>
          <a:prstGeom prst="rect">
            <a:avLst/>
          </a:prstGeom>
          <a:noFill/>
        </p:spPr>
        <p:txBody>
          <a:bodyPr wrap="square" rtlCol="0">
            <a:spAutoFit/>
          </a:bodyPr>
          <a:lstStyle/>
          <a:p>
            <a:r>
              <a:rPr lang="ja-JP" altLang="en-US" sz="2000" dirty="0">
                <a:ln w="0"/>
                <a:solidFill>
                  <a:prstClr val="black"/>
                </a:solidFill>
                <a:effectLst>
                  <a:outerShdw blurRad="38100" dist="19050" dir="2700000" algn="tl" rotWithShape="0">
                    <a:prstClr val="black">
                      <a:alpha val="40000"/>
                    </a:prstClr>
                  </a:outerShdw>
                </a:effectLst>
              </a:rPr>
              <a:t>じゅうがつ</a:t>
            </a:r>
            <a:endParaRPr lang="en-US" sz="2000" dirty="0">
              <a:ln w="0"/>
              <a:solidFill>
                <a:prstClr val="black"/>
              </a:solidFill>
              <a:effectLst>
                <a:outerShdw blurRad="38100" dist="19050" dir="2700000" algn="tl" rotWithShape="0">
                  <a:prstClr val="black">
                    <a:alpha val="40000"/>
                  </a:prstClr>
                </a:outerShdw>
              </a:effectLst>
            </a:endParaRPr>
          </a:p>
        </p:txBody>
      </p:sp>
      <p:sp>
        <p:nvSpPr>
          <p:cNvPr id="39" name="TextBox 38"/>
          <p:cNvSpPr txBox="1"/>
          <p:nvPr/>
        </p:nvSpPr>
        <p:spPr>
          <a:xfrm>
            <a:off x="7248525" y="5980260"/>
            <a:ext cx="1206500" cy="646331"/>
          </a:xfrm>
          <a:prstGeom prst="rect">
            <a:avLst/>
          </a:prstGeom>
          <a:noFill/>
        </p:spPr>
        <p:txBody>
          <a:bodyPr wrap="square" rtlCol="0">
            <a:spAutoFit/>
          </a:bodyPr>
          <a:lstStyle/>
          <a:p>
            <a:pPr algn="ctr"/>
            <a:r>
              <a:rPr lang="en-US" altLang="ja-JP" sz="3600" b="1" dirty="0">
                <a:solidFill>
                  <a:prstClr val="white"/>
                </a:solidFill>
              </a:rPr>
              <a:t>11</a:t>
            </a:r>
            <a:r>
              <a:rPr lang="ja-JP" altLang="en-US" sz="3600" b="1" dirty="0">
                <a:solidFill>
                  <a:prstClr val="white"/>
                </a:solidFill>
              </a:rPr>
              <a:t>月</a:t>
            </a:r>
            <a:endParaRPr lang="en-US" sz="3600" b="1" dirty="0">
              <a:solidFill>
                <a:prstClr val="white"/>
              </a:solidFill>
            </a:endParaRPr>
          </a:p>
        </p:txBody>
      </p:sp>
      <p:sp>
        <p:nvSpPr>
          <p:cNvPr id="40" name="TextBox 39"/>
          <p:cNvSpPr txBox="1"/>
          <p:nvPr/>
        </p:nvSpPr>
        <p:spPr>
          <a:xfrm>
            <a:off x="6853210" y="5364896"/>
            <a:ext cx="2266950" cy="400110"/>
          </a:xfrm>
          <a:prstGeom prst="rect">
            <a:avLst/>
          </a:prstGeom>
          <a:noFill/>
        </p:spPr>
        <p:txBody>
          <a:bodyPr wrap="square" rtlCol="0">
            <a:spAutoFit/>
          </a:bodyPr>
          <a:lstStyle/>
          <a:p>
            <a:pPr algn="ctr"/>
            <a:r>
              <a:rPr lang="ja-JP" altLang="en-US" sz="2000" dirty="0">
                <a:ln w="0"/>
                <a:solidFill>
                  <a:prstClr val="black"/>
                </a:solidFill>
                <a:effectLst>
                  <a:outerShdw blurRad="38100" dist="19050" dir="2700000" algn="tl" rotWithShape="0">
                    <a:prstClr val="black">
                      <a:alpha val="40000"/>
                    </a:prstClr>
                  </a:outerShdw>
                </a:effectLst>
              </a:rPr>
              <a:t>じゅういちがつ</a:t>
            </a:r>
            <a:endParaRPr lang="en-US" sz="2000" dirty="0">
              <a:ln w="0"/>
              <a:solidFill>
                <a:prstClr val="black"/>
              </a:solidFill>
              <a:effectLst>
                <a:outerShdw blurRad="38100" dist="19050" dir="2700000" algn="tl" rotWithShape="0">
                  <a:prstClr val="black">
                    <a:alpha val="40000"/>
                  </a:prstClr>
                </a:outerShdw>
              </a:effectLst>
            </a:endParaRPr>
          </a:p>
        </p:txBody>
      </p:sp>
      <p:sp>
        <p:nvSpPr>
          <p:cNvPr id="42" name="TextBox 41"/>
          <p:cNvSpPr txBox="1"/>
          <p:nvPr/>
        </p:nvSpPr>
        <p:spPr>
          <a:xfrm>
            <a:off x="9172575" y="5953420"/>
            <a:ext cx="1206500" cy="646331"/>
          </a:xfrm>
          <a:prstGeom prst="rect">
            <a:avLst/>
          </a:prstGeom>
          <a:noFill/>
        </p:spPr>
        <p:txBody>
          <a:bodyPr wrap="square" rtlCol="0">
            <a:spAutoFit/>
          </a:bodyPr>
          <a:lstStyle/>
          <a:p>
            <a:pPr algn="ctr"/>
            <a:r>
              <a:rPr lang="en-US" altLang="ja-JP" sz="3600" b="1" dirty="0">
                <a:solidFill>
                  <a:prstClr val="white"/>
                </a:solidFill>
              </a:rPr>
              <a:t>12</a:t>
            </a:r>
            <a:r>
              <a:rPr lang="ja-JP" altLang="en-US" sz="3600" b="1" dirty="0">
                <a:solidFill>
                  <a:prstClr val="white"/>
                </a:solidFill>
              </a:rPr>
              <a:t>月</a:t>
            </a:r>
            <a:endParaRPr lang="en-US" sz="3600" b="1" dirty="0">
              <a:solidFill>
                <a:prstClr val="white"/>
              </a:solidFill>
            </a:endParaRPr>
          </a:p>
        </p:txBody>
      </p:sp>
      <p:sp>
        <p:nvSpPr>
          <p:cNvPr id="43" name="TextBox 42"/>
          <p:cNvSpPr txBox="1"/>
          <p:nvPr/>
        </p:nvSpPr>
        <p:spPr>
          <a:xfrm>
            <a:off x="8986810" y="5364896"/>
            <a:ext cx="1911350" cy="400110"/>
          </a:xfrm>
          <a:prstGeom prst="rect">
            <a:avLst/>
          </a:prstGeom>
          <a:noFill/>
        </p:spPr>
        <p:txBody>
          <a:bodyPr wrap="square" rtlCol="0">
            <a:spAutoFit/>
          </a:bodyPr>
          <a:lstStyle/>
          <a:p>
            <a:r>
              <a:rPr lang="ja-JP" altLang="en-US" sz="2000" dirty="0">
                <a:ln w="0"/>
                <a:solidFill>
                  <a:prstClr val="black"/>
                </a:solidFill>
                <a:effectLst>
                  <a:outerShdw blurRad="38100" dist="19050" dir="2700000" algn="tl" rotWithShape="0">
                    <a:prstClr val="black">
                      <a:alpha val="40000"/>
                    </a:prstClr>
                  </a:outerShdw>
                </a:effectLst>
              </a:rPr>
              <a:t>じゅうにがつ</a:t>
            </a:r>
            <a:endParaRPr lang="en-US" sz="2000" dirty="0">
              <a:ln w="0"/>
              <a:solidFill>
                <a:prstClr val="black"/>
              </a:solidFill>
              <a:effectLst>
                <a:outerShdw blurRad="38100" dist="19050" dir="2700000" algn="tl" rotWithShape="0">
                  <a:prstClr val="black">
                    <a:alpha val="40000"/>
                  </a:prstClr>
                </a:outerShdw>
              </a:effectLst>
            </a:endParaRPr>
          </a:p>
        </p:txBody>
      </p:sp>
      <p:sp>
        <p:nvSpPr>
          <p:cNvPr id="45" name="Rounded Rectangle 44"/>
          <p:cNvSpPr/>
          <p:nvPr/>
        </p:nvSpPr>
        <p:spPr>
          <a:xfrm rot="392518">
            <a:off x="8348636" y="2780194"/>
            <a:ext cx="3581400" cy="20193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sz="6600" dirty="0">
                <a:solidFill>
                  <a:prstClr val="white"/>
                </a:solidFill>
              </a:rPr>
              <a:t>何月</a:t>
            </a:r>
            <a:endParaRPr lang="en-US" sz="6600" dirty="0">
              <a:solidFill>
                <a:prstClr val="white"/>
              </a:solidFill>
            </a:endParaRPr>
          </a:p>
        </p:txBody>
      </p:sp>
      <p:sp>
        <p:nvSpPr>
          <p:cNvPr id="46" name="TextBox 45"/>
          <p:cNvSpPr txBox="1"/>
          <p:nvPr/>
        </p:nvSpPr>
        <p:spPr>
          <a:xfrm rot="392518">
            <a:off x="9379469" y="2777816"/>
            <a:ext cx="2073619" cy="584775"/>
          </a:xfrm>
          <a:prstGeom prst="rect">
            <a:avLst/>
          </a:prstGeom>
          <a:noFill/>
        </p:spPr>
        <p:txBody>
          <a:bodyPr wrap="square" rtlCol="0">
            <a:spAutoFit/>
          </a:bodyPr>
          <a:lstStyle/>
          <a:p>
            <a:r>
              <a:rPr lang="ja-JP" altLang="en-US" sz="3200" dirty="0">
                <a:solidFill>
                  <a:prstClr val="white"/>
                </a:solidFill>
              </a:rPr>
              <a:t>なんがつ</a:t>
            </a:r>
            <a:endParaRPr lang="en-US" sz="3200" dirty="0">
              <a:solidFill>
                <a:prstClr val="white"/>
              </a:solidFill>
            </a:endParaRPr>
          </a:p>
        </p:txBody>
      </p:sp>
    </p:spTree>
    <p:extLst>
      <p:ext uri="{BB962C8B-B14F-4D97-AF65-F5344CB8AC3E}">
        <p14:creationId xmlns:p14="http://schemas.microsoft.com/office/powerpoint/2010/main" val="391665645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0-#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0-#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0-#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0-#ppt_w/2"/>
                                          </p:val>
                                        </p:tav>
                                        <p:tav tm="100000">
                                          <p:val>
                                            <p:strVal val="#ppt_x"/>
                                          </p:val>
                                        </p:tav>
                                      </p:tavLst>
                                    </p:anim>
                                    <p:anim calcmode="lin" valueType="num">
                                      <p:cBhvr additive="base">
                                        <p:cTn id="52" dur="500" fill="hold"/>
                                        <p:tgtEl>
                                          <p:spTgt spid="20"/>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0-#ppt_w/2"/>
                                          </p:val>
                                        </p:tav>
                                        <p:tav tm="100000">
                                          <p:val>
                                            <p:strVal val="#ppt_x"/>
                                          </p:val>
                                        </p:tav>
                                      </p:tavLst>
                                    </p:anim>
                                    <p:anim calcmode="lin" valueType="num">
                                      <p:cBhvr additive="base">
                                        <p:cTn id="56" dur="500" fill="hold"/>
                                        <p:tgtEl>
                                          <p:spTgt spid="23"/>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500" fill="hold"/>
                                        <p:tgtEl>
                                          <p:spTgt spid="26"/>
                                        </p:tgtEl>
                                        <p:attrNameLst>
                                          <p:attrName>ppt_x</p:attrName>
                                        </p:attrNameLst>
                                      </p:cBhvr>
                                      <p:tavLst>
                                        <p:tav tm="0">
                                          <p:val>
                                            <p:strVal val="1+#ppt_w/2"/>
                                          </p:val>
                                        </p:tav>
                                        <p:tav tm="100000">
                                          <p:val>
                                            <p:strVal val="#ppt_x"/>
                                          </p:val>
                                        </p:tav>
                                      </p:tavLst>
                                    </p:anim>
                                    <p:anim calcmode="lin" valueType="num">
                                      <p:cBhvr additive="base">
                                        <p:cTn id="60" dur="500" fill="hold"/>
                                        <p:tgtEl>
                                          <p:spTgt spid="26"/>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1+#ppt_w/2"/>
                                          </p:val>
                                        </p:tav>
                                        <p:tav tm="100000">
                                          <p:val>
                                            <p:strVal val="#ppt_x"/>
                                          </p:val>
                                        </p:tav>
                                      </p:tavLst>
                                    </p:anim>
                                    <p:anim calcmode="lin" valueType="num">
                                      <p:cBhvr additive="base">
                                        <p:cTn id="64" dur="500" fill="hold"/>
                                        <p:tgtEl>
                                          <p:spTgt spid="27"/>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1+#ppt_w/2"/>
                                          </p:val>
                                        </p:tav>
                                        <p:tav tm="100000">
                                          <p:val>
                                            <p:strVal val="#ppt_x"/>
                                          </p:val>
                                        </p:tav>
                                      </p:tavLst>
                                    </p:anim>
                                    <p:anim calcmode="lin" valueType="num">
                                      <p:cBhvr additive="base">
                                        <p:cTn id="68" dur="500" fill="hold"/>
                                        <p:tgtEl>
                                          <p:spTgt spid="30"/>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1+#ppt_w/2"/>
                                          </p:val>
                                        </p:tav>
                                        <p:tav tm="100000">
                                          <p:val>
                                            <p:strVal val="#ppt_x"/>
                                          </p:val>
                                        </p:tav>
                                      </p:tavLst>
                                    </p:anim>
                                    <p:anim calcmode="lin" valueType="num">
                                      <p:cBhvr additive="base">
                                        <p:cTn id="72" dur="500" fill="hold"/>
                                        <p:tgtEl>
                                          <p:spTgt spid="33"/>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 calcmode="lin" valueType="num">
                                      <p:cBhvr additive="base">
                                        <p:cTn id="75" dur="500" fill="hold"/>
                                        <p:tgtEl>
                                          <p:spTgt spid="36"/>
                                        </p:tgtEl>
                                        <p:attrNameLst>
                                          <p:attrName>ppt_x</p:attrName>
                                        </p:attrNameLst>
                                      </p:cBhvr>
                                      <p:tavLst>
                                        <p:tav tm="0">
                                          <p:val>
                                            <p:strVal val="1+#ppt_w/2"/>
                                          </p:val>
                                        </p:tav>
                                        <p:tav tm="100000">
                                          <p:val>
                                            <p:strVal val="#ppt_x"/>
                                          </p:val>
                                        </p:tav>
                                      </p:tavLst>
                                    </p:anim>
                                    <p:anim calcmode="lin" valueType="num">
                                      <p:cBhvr additive="base">
                                        <p:cTn id="76" dur="500" fill="hold"/>
                                        <p:tgtEl>
                                          <p:spTgt spid="36"/>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1+#ppt_w/2"/>
                                          </p:val>
                                        </p:tav>
                                        <p:tav tm="100000">
                                          <p:val>
                                            <p:strVal val="#ppt_x"/>
                                          </p:val>
                                        </p:tav>
                                      </p:tavLst>
                                    </p:anim>
                                    <p:anim calcmode="lin" valueType="num">
                                      <p:cBhvr additive="base">
                                        <p:cTn id="80" dur="500" fill="hold"/>
                                        <p:tgtEl>
                                          <p:spTgt spid="39"/>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 calcmode="lin" valueType="num">
                                      <p:cBhvr additive="base">
                                        <p:cTn id="83" dur="500" fill="hold"/>
                                        <p:tgtEl>
                                          <p:spTgt spid="42"/>
                                        </p:tgtEl>
                                        <p:attrNameLst>
                                          <p:attrName>ppt_x</p:attrName>
                                        </p:attrNameLst>
                                      </p:cBhvr>
                                      <p:tavLst>
                                        <p:tav tm="0">
                                          <p:val>
                                            <p:strVal val="1+#ppt_w/2"/>
                                          </p:val>
                                        </p:tav>
                                        <p:tav tm="100000">
                                          <p:val>
                                            <p:strVal val="#ppt_x"/>
                                          </p:val>
                                        </p:tav>
                                      </p:tavLst>
                                    </p:anim>
                                    <p:anim calcmode="lin" valueType="num">
                                      <p:cBhvr additive="base">
                                        <p:cTn id="8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wipe(down)">
                                      <p:cBhvr>
                                        <p:cTn id="89" dur="500"/>
                                        <p:tgtEl>
                                          <p:spTgt spid="9"/>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wipe(down)">
                                      <p:cBhvr>
                                        <p:cTn id="92" dur="500"/>
                                        <p:tgtEl>
                                          <p:spTgt spid="1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wipe(down)">
                                      <p:cBhvr>
                                        <p:cTn id="97" dur="500"/>
                                        <p:tgtEl>
                                          <p:spTgt spid="1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wipe(down)">
                                      <p:cBhvr>
                                        <p:cTn id="102" dur="500"/>
                                        <p:tgtEl>
                                          <p:spTgt spid="18"/>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wipe(down)">
                                      <p:cBhvr>
                                        <p:cTn id="107" dur="500"/>
                                        <p:tgtEl>
                                          <p:spTgt spid="21"/>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wipe(down)">
                                      <p:cBhvr>
                                        <p:cTn id="112" dur="500"/>
                                        <p:tgtEl>
                                          <p:spTgt spid="24"/>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grpId="0" nodeType="click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barn(inVertical)">
                                      <p:cBhvr>
                                        <p:cTn id="117" dur="500"/>
                                        <p:tgtEl>
                                          <p:spTgt spid="28"/>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grpId="0" nodeType="clickEffect">
                                  <p:stCondLst>
                                    <p:cond delay="0"/>
                                  </p:stCondLst>
                                  <p:childTnLst>
                                    <p:set>
                                      <p:cBhvr>
                                        <p:cTn id="121" dur="1" fill="hold">
                                          <p:stCondLst>
                                            <p:cond delay="0"/>
                                          </p:stCondLst>
                                        </p:cTn>
                                        <p:tgtEl>
                                          <p:spTgt spid="31"/>
                                        </p:tgtEl>
                                        <p:attrNameLst>
                                          <p:attrName>style.visibility</p:attrName>
                                        </p:attrNameLst>
                                      </p:cBhvr>
                                      <p:to>
                                        <p:strVal val="visible"/>
                                      </p:to>
                                    </p:set>
                                    <p:animEffect transition="in" filter="barn(inVertical)">
                                      <p:cBhvr>
                                        <p:cTn id="122" dur="500"/>
                                        <p:tgtEl>
                                          <p:spTgt spid="31"/>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grpId="0" nodeType="click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barn(inVertical)">
                                      <p:cBhvr>
                                        <p:cTn id="127" dur="500"/>
                                        <p:tgtEl>
                                          <p:spTgt spid="34"/>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ntr" presetSubtype="21" fill="hold" grpId="0" nodeType="click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barn(inVertical)">
                                      <p:cBhvr>
                                        <p:cTn id="132" dur="500"/>
                                        <p:tgtEl>
                                          <p:spTgt spid="37"/>
                                        </p:tgtEl>
                                      </p:cBhvr>
                                    </p:animEffect>
                                  </p:childTnLst>
                                </p:cTn>
                              </p:par>
                            </p:childTnLst>
                          </p:cTn>
                        </p:par>
                      </p:childTnLst>
                    </p:cTn>
                  </p:par>
                  <p:par>
                    <p:cTn id="133" fill="hold">
                      <p:stCondLst>
                        <p:cond delay="indefinite"/>
                      </p:stCondLst>
                      <p:childTnLst>
                        <p:par>
                          <p:cTn id="134" fill="hold">
                            <p:stCondLst>
                              <p:cond delay="0"/>
                            </p:stCondLst>
                            <p:childTnLst>
                              <p:par>
                                <p:cTn id="135" presetID="16" presetClass="entr" presetSubtype="21" fill="hold" grpId="0" nodeType="clickEffect">
                                  <p:stCondLst>
                                    <p:cond delay="0"/>
                                  </p:stCondLst>
                                  <p:childTnLst>
                                    <p:set>
                                      <p:cBhvr>
                                        <p:cTn id="136" dur="1" fill="hold">
                                          <p:stCondLst>
                                            <p:cond delay="0"/>
                                          </p:stCondLst>
                                        </p:cTn>
                                        <p:tgtEl>
                                          <p:spTgt spid="40"/>
                                        </p:tgtEl>
                                        <p:attrNameLst>
                                          <p:attrName>style.visibility</p:attrName>
                                        </p:attrNameLst>
                                      </p:cBhvr>
                                      <p:to>
                                        <p:strVal val="visible"/>
                                      </p:to>
                                    </p:set>
                                    <p:animEffect transition="in" filter="barn(inVertical)">
                                      <p:cBhvr>
                                        <p:cTn id="137" dur="500"/>
                                        <p:tgtEl>
                                          <p:spTgt spid="40"/>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21" fill="hold" grpId="0" nodeType="clickEffect">
                                  <p:stCondLst>
                                    <p:cond delay="0"/>
                                  </p:stCondLst>
                                  <p:childTnLst>
                                    <p:set>
                                      <p:cBhvr>
                                        <p:cTn id="141" dur="1" fill="hold">
                                          <p:stCondLst>
                                            <p:cond delay="0"/>
                                          </p:stCondLst>
                                        </p:cTn>
                                        <p:tgtEl>
                                          <p:spTgt spid="43"/>
                                        </p:tgtEl>
                                        <p:attrNameLst>
                                          <p:attrName>style.visibility</p:attrName>
                                        </p:attrNameLst>
                                      </p:cBhvr>
                                      <p:to>
                                        <p:strVal val="visible"/>
                                      </p:to>
                                    </p:set>
                                    <p:animEffect transition="in" filter="barn(inVertical)">
                                      <p:cBhvr>
                                        <p:cTn id="142" dur="500"/>
                                        <p:tgtEl>
                                          <p:spTgt spid="43"/>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46"/>
                                        </p:tgtEl>
                                        <p:attrNameLst>
                                          <p:attrName>style.visibility</p:attrName>
                                        </p:attrNameLst>
                                      </p:cBhvr>
                                      <p:to>
                                        <p:strVal val="visible"/>
                                      </p:to>
                                    </p:set>
                                    <p:animEffect transition="in" filter="wipe(left)">
                                      <p:cBhvr>
                                        <p:cTn id="147" dur="500"/>
                                        <p:tgtEl>
                                          <p:spTgt spid="46"/>
                                        </p:tgtEl>
                                      </p:cBhvr>
                                    </p:animEffect>
                                  </p:childTnLst>
                                </p:cTn>
                              </p:par>
                              <p:par>
                                <p:cTn id="148" presetID="22" presetClass="entr" presetSubtype="8" fill="hold" grpId="0" nodeType="withEffect">
                                  <p:stCondLst>
                                    <p:cond delay="0"/>
                                  </p:stCondLst>
                                  <p:childTnLst>
                                    <p:set>
                                      <p:cBhvr>
                                        <p:cTn id="149" dur="1" fill="hold">
                                          <p:stCondLst>
                                            <p:cond delay="0"/>
                                          </p:stCondLst>
                                        </p:cTn>
                                        <p:tgtEl>
                                          <p:spTgt spid="45"/>
                                        </p:tgtEl>
                                        <p:attrNameLst>
                                          <p:attrName>style.visibility</p:attrName>
                                        </p:attrNameLst>
                                      </p:cBhvr>
                                      <p:to>
                                        <p:strVal val="visible"/>
                                      </p:to>
                                    </p:set>
                                    <p:animEffect transition="in" filter="wipe(left)">
                                      <p:cBhvr>
                                        <p:cTn id="15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7" grpId="0" animBg="1"/>
      <p:bldP spid="8" grpId="0"/>
      <p:bldP spid="9" grpId="0"/>
      <p:bldP spid="11" grpId="0"/>
      <p:bldP spid="12" grpId="0"/>
      <p:bldP spid="14" grpId="0"/>
      <p:bldP spid="15" grpId="0"/>
      <p:bldP spid="17" grpId="0"/>
      <p:bldP spid="18" grpId="0"/>
      <p:bldP spid="20" grpId="0"/>
      <p:bldP spid="21" grpId="0"/>
      <p:bldP spid="23" grpId="0"/>
      <p:bldP spid="24" grpId="0"/>
      <p:bldP spid="26" grpId="0" animBg="1"/>
      <p:bldP spid="27" grpId="0"/>
      <p:bldP spid="28" grpId="0"/>
      <p:bldP spid="30" grpId="0"/>
      <p:bldP spid="31" grpId="0"/>
      <p:bldP spid="33" grpId="0"/>
      <p:bldP spid="34" grpId="0"/>
      <p:bldP spid="36" grpId="0"/>
      <p:bldP spid="37" grpId="0"/>
      <p:bldP spid="39" grpId="0"/>
      <p:bldP spid="40" grpId="0"/>
      <p:bldP spid="42" grpId="0"/>
      <p:bldP spid="43" grpId="0"/>
      <p:bldP spid="45" grpId="0" animBg="1"/>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378200" y="192649"/>
            <a:ext cx="5486400" cy="924951"/>
          </a:xfrm>
          <a:prstGeom prst="roundRect">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r>
              <a:rPr lang="en-US" sz="7200" dirty="0">
                <a:latin typeface="AR BONNIE" pitchFamily="2" charset="0"/>
              </a:rPr>
              <a:t>KATAKANA</a:t>
            </a:r>
          </a:p>
        </p:txBody>
      </p:sp>
      <p:sp>
        <p:nvSpPr>
          <p:cNvPr id="3" name="Rounded Rectangle 2"/>
          <p:cNvSpPr/>
          <p:nvPr/>
        </p:nvSpPr>
        <p:spPr>
          <a:xfrm>
            <a:off x="3213100" y="1905000"/>
            <a:ext cx="6705600" cy="24384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1380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rPr>
              <a:t>ピアノ</a:t>
            </a:r>
            <a:endParaRPr lang="en-US" sz="13800"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endParaRPr>
          </a:p>
        </p:txBody>
      </p:sp>
      <p:sp>
        <p:nvSpPr>
          <p:cNvPr id="4" name="Rounded Rectangle 3"/>
          <p:cNvSpPr/>
          <p:nvPr/>
        </p:nvSpPr>
        <p:spPr>
          <a:xfrm>
            <a:off x="3213100" y="1905000"/>
            <a:ext cx="6705600" cy="24384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1380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rPr>
              <a:t>ポテト</a:t>
            </a:r>
            <a:endParaRPr lang="en-US" sz="13800"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endParaRPr>
          </a:p>
        </p:txBody>
      </p:sp>
      <p:sp>
        <p:nvSpPr>
          <p:cNvPr id="5" name="Rounded Rectangle 4"/>
          <p:cNvSpPr/>
          <p:nvPr/>
        </p:nvSpPr>
        <p:spPr>
          <a:xfrm>
            <a:off x="2679700" y="1905000"/>
            <a:ext cx="7620000" cy="24384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1380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rPr>
              <a:t>アメリカ</a:t>
            </a:r>
            <a:endParaRPr lang="en-US" sz="13800"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endParaRPr>
          </a:p>
        </p:txBody>
      </p:sp>
      <p:sp>
        <p:nvSpPr>
          <p:cNvPr id="6" name="Rounded Rectangle 5"/>
          <p:cNvSpPr/>
          <p:nvPr/>
        </p:nvSpPr>
        <p:spPr>
          <a:xfrm>
            <a:off x="3289300" y="1828800"/>
            <a:ext cx="6705600" cy="24384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1380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rPr>
              <a:t>テレビ</a:t>
            </a:r>
            <a:endParaRPr lang="en-US" sz="13800"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endParaRPr>
          </a:p>
        </p:txBody>
      </p:sp>
      <p:sp>
        <p:nvSpPr>
          <p:cNvPr id="7" name="Rounded Rectangle 6"/>
          <p:cNvSpPr/>
          <p:nvPr/>
        </p:nvSpPr>
        <p:spPr>
          <a:xfrm>
            <a:off x="3213100" y="1828800"/>
            <a:ext cx="6705600" cy="24384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1380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rPr>
              <a:t>カメラ</a:t>
            </a:r>
            <a:endParaRPr lang="en-US" sz="13800"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endParaRPr>
          </a:p>
        </p:txBody>
      </p:sp>
      <p:sp>
        <p:nvSpPr>
          <p:cNvPr id="8" name="Rounded Rectangle 7"/>
          <p:cNvSpPr/>
          <p:nvPr/>
        </p:nvSpPr>
        <p:spPr>
          <a:xfrm>
            <a:off x="2222500" y="1828800"/>
            <a:ext cx="7924800" cy="24384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1380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rPr>
              <a:t>ポケット</a:t>
            </a:r>
            <a:endParaRPr lang="en-US" sz="13800"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endParaRPr>
          </a:p>
        </p:txBody>
      </p:sp>
      <p:sp>
        <p:nvSpPr>
          <p:cNvPr id="9" name="Rounded Rectangle 8"/>
          <p:cNvSpPr/>
          <p:nvPr/>
        </p:nvSpPr>
        <p:spPr>
          <a:xfrm>
            <a:off x="2374900" y="1828800"/>
            <a:ext cx="7924800" cy="24384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1380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rPr>
              <a:t>ニュース</a:t>
            </a:r>
            <a:endParaRPr lang="en-US" sz="13800"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endParaRPr>
          </a:p>
        </p:txBody>
      </p:sp>
      <p:sp>
        <p:nvSpPr>
          <p:cNvPr id="10" name="Rounded Rectangle 9"/>
          <p:cNvSpPr/>
          <p:nvPr/>
        </p:nvSpPr>
        <p:spPr>
          <a:xfrm>
            <a:off x="1689100" y="1828800"/>
            <a:ext cx="8991600" cy="24384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1150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rPr>
              <a:t>ブラウザー</a:t>
            </a:r>
            <a:endParaRPr lang="en-US" sz="11500"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endParaRPr>
          </a:p>
        </p:txBody>
      </p:sp>
      <p:sp>
        <p:nvSpPr>
          <p:cNvPr id="11" name="Rounded Rectangle 10"/>
          <p:cNvSpPr/>
          <p:nvPr/>
        </p:nvSpPr>
        <p:spPr>
          <a:xfrm>
            <a:off x="2298700" y="1828800"/>
            <a:ext cx="7924800" cy="24384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1380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rPr>
              <a:t>ロッカー</a:t>
            </a:r>
            <a:endParaRPr lang="en-US" sz="13800"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endParaRPr>
          </a:p>
        </p:txBody>
      </p:sp>
      <p:sp>
        <p:nvSpPr>
          <p:cNvPr id="12" name="Rounded Rectangle 11"/>
          <p:cNvSpPr/>
          <p:nvPr/>
        </p:nvSpPr>
        <p:spPr>
          <a:xfrm>
            <a:off x="2298700" y="1828800"/>
            <a:ext cx="7924800" cy="24384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1380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rPr>
              <a:t>チェック</a:t>
            </a:r>
            <a:endParaRPr lang="en-US" sz="13800"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endParaRPr>
          </a:p>
        </p:txBody>
      </p:sp>
      <p:sp>
        <p:nvSpPr>
          <p:cNvPr id="13" name="Rounded Rectangle 12"/>
          <p:cNvSpPr/>
          <p:nvPr/>
        </p:nvSpPr>
        <p:spPr>
          <a:xfrm>
            <a:off x="2374900" y="1828800"/>
            <a:ext cx="7924800" cy="24384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1380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rPr>
              <a:t>シャワー</a:t>
            </a:r>
            <a:endParaRPr lang="en-US" sz="13800"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endParaRPr>
          </a:p>
        </p:txBody>
      </p:sp>
      <p:sp>
        <p:nvSpPr>
          <p:cNvPr id="14" name="Rounded Rectangle 13"/>
          <p:cNvSpPr/>
          <p:nvPr/>
        </p:nvSpPr>
        <p:spPr>
          <a:xfrm>
            <a:off x="2298700" y="1828800"/>
            <a:ext cx="7924800" cy="24384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1380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rPr>
              <a:t>ファイル</a:t>
            </a:r>
            <a:endParaRPr lang="en-US" sz="13800"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endParaRPr>
          </a:p>
        </p:txBody>
      </p:sp>
    </p:spTree>
    <p:extLst>
      <p:ext uri="{BB962C8B-B14F-4D97-AF65-F5344CB8AC3E}">
        <p14:creationId xmlns:p14="http://schemas.microsoft.com/office/powerpoint/2010/main" val="223144151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trips(downLef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3"/>
                                        </p:tgtEl>
                                        <p:attrNameLst>
                                          <p:attrName>ppt_x</p:attrName>
                                        </p:attrNameLst>
                                      </p:cBhvr>
                                      <p:tavLst>
                                        <p:tav tm="0">
                                          <p:val>
                                            <p:strVal val="ppt_x"/>
                                          </p:val>
                                        </p:tav>
                                        <p:tav tm="100000">
                                          <p:val>
                                            <p:strVal val="ppt_x"/>
                                          </p:val>
                                        </p:tav>
                                      </p:tavLst>
                                    </p:anim>
                                    <p:anim calcmode="lin" valueType="num">
                                      <p:cBhvr additive="base">
                                        <p:cTn id="18" dur="500"/>
                                        <p:tgtEl>
                                          <p:spTgt spid="3"/>
                                        </p:tgtEl>
                                        <p:attrNameLst>
                                          <p:attrName>ppt_y</p:attrName>
                                        </p:attrNameLst>
                                      </p:cBhvr>
                                      <p:tavLst>
                                        <p:tav tm="0">
                                          <p:val>
                                            <p:strVal val="ppt_y"/>
                                          </p:val>
                                        </p:tav>
                                        <p:tav tm="100000">
                                          <p:val>
                                            <p:strVal val="1+ppt_h/2"/>
                                          </p:val>
                                        </p:tav>
                                      </p:tavLst>
                                    </p:anim>
                                    <p:set>
                                      <p:cBhvr>
                                        <p:cTn id="19" dur="1" fill="hold">
                                          <p:stCondLst>
                                            <p:cond delay="499"/>
                                          </p:stCondLst>
                                        </p:cTn>
                                        <p:tgtEl>
                                          <p:spTgt spid="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strips(down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4"/>
                                        </p:tgtEl>
                                        <p:attrNameLst>
                                          <p:attrName>ppt_x</p:attrName>
                                        </p:attrNameLst>
                                      </p:cBhvr>
                                      <p:tavLst>
                                        <p:tav tm="0">
                                          <p:val>
                                            <p:strVal val="ppt_x"/>
                                          </p:val>
                                        </p:tav>
                                        <p:tav tm="100000">
                                          <p:val>
                                            <p:strVal val="ppt_x"/>
                                          </p:val>
                                        </p:tav>
                                      </p:tavLst>
                                    </p:anim>
                                    <p:anim calcmode="lin" valueType="num">
                                      <p:cBhvr additive="base">
                                        <p:cTn id="29" dur="500"/>
                                        <p:tgtEl>
                                          <p:spTgt spid="4"/>
                                        </p:tgtEl>
                                        <p:attrNameLst>
                                          <p:attrName>ppt_y</p:attrName>
                                        </p:attrNameLst>
                                      </p:cBhvr>
                                      <p:tavLst>
                                        <p:tav tm="0">
                                          <p:val>
                                            <p:strVal val="ppt_y"/>
                                          </p:val>
                                        </p:tav>
                                        <p:tav tm="100000">
                                          <p:val>
                                            <p:strVal val="1+ppt_h/2"/>
                                          </p:val>
                                        </p:tav>
                                      </p:tavLst>
                                    </p:anim>
                                    <p:set>
                                      <p:cBhvr>
                                        <p:cTn id="30" dur="1" fill="hold">
                                          <p:stCondLst>
                                            <p:cond delay="499"/>
                                          </p:stCondLst>
                                        </p:cTn>
                                        <p:tgtEl>
                                          <p:spTgt spid="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strips(downLeft)">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5"/>
                                        </p:tgtEl>
                                        <p:attrNameLst>
                                          <p:attrName>ppt_x</p:attrName>
                                        </p:attrNameLst>
                                      </p:cBhvr>
                                      <p:tavLst>
                                        <p:tav tm="0">
                                          <p:val>
                                            <p:strVal val="ppt_x"/>
                                          </p:val>
                                        </p:tav>
                                        <p:tav tm="100000">
                                          <p:val>
                                            <p:strVal val="ppt_x"/>
                                          </p:val>
                                        </p:tav>
                                      </p:tavLst>
                                    </p:anim>
                                    <p:anim calcmode="lin" valueType="num">
                                      <p:cBhvr additive="base">
                                        <p:cTn id="40" dur="500"/>
                                        <p:tgtEl>
                                          <p:spTgt spid="5"/>
                                        </p:tgtEl>
                                        <p:attrNameLst>
                                          <p:attrName>ppt_y</p:attrName>
                                        </p:attrNameLst>
                                      </p:cBhvr>
                                      <p:tavLst>
                                        <p:tav tm="0">
                                          <p:val>
                                            <p:strVal val="ppt_y"/>
                                          </p:val>
                                        </p:tav>
                                        <p:tav tm="100000">
                                          <p:val>
                                            <p:strVal val="1+ppt_h/2"/>
                                          </p:val>
                                        </p:tav>
                                      </p:tavLst>
                                    </p:anim>
                                    <p:set>
                                      <p:cBhvr>
                                        <p:cTn id="41" dur="1" fill="hold">
                                          <p:stCondLst>
                                            <p:cond delay="499"/>
                                          </p:stCondLst>
                                        </p:cTn>
                                        <p:tgtEl>
                                          <p:spTgt spid="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strips(downLeft)">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nodeType="clickEffect">
                                  <p:stCondLst>
                                    <p:cond delay="0"/>
                                  </p:stCondLst>
                                  <p:childTnLst>
                                    <p:anim calcmode="lin" valueType="num">
                                      <p:cBhvr additive="base">
                                        <p:cTn id="50" dur="500"/>
                                        <p:tgtEl>
                                          <p:spTgt spid="6"/>
                                        </p:tgtEl>
                                        <p:attrNameLst>
                                          <p:attrName>ppt_x</p:attrName>
                                        </p:attrNameLst>
                                      </p:cBhvr>
                                      <p:tavLst>
                                        <p:tav tm="0">
                                          <p:val>
                                            <p:strVal val="ppt_x"/>
                                          </p:val>
                                        </p:tav>
                                        <p:tav tm="100000">
                                          <p:val>
                                            <p:strVal val="ppt_x"/>
                                          </p:val>
                                        </p:tav>
                                      </p:tavLst>
                                    </p:anim>
                                    <p:anim calcmode="lin" valueType="num">
                                      <p:cBhvr additive="base">
                                        <p:cTn id="51" dur="500"/>
                                        <p:tgtEl>
                                          <p:spTgt spid="6"/>
                                        </p:tgtEl>
                                        <p:attrNameLst>
                                          <p:attrName>ppt_y</p:attrName>
                                        </p:attrNameLst>
                                      </p:cBhvr>
                                      <p:tavLst>
                                        <p:tav tm="0">
                                          <p:val>
                                            <p:strVal val="ppt_y"/>
                                          </p:val>
                                        </p:tav>
                                        <p:tav tm="100000">
                                          <p:val>
                                            <p:strVal val="1+ppt_h/2"/>
                                          </p:val>
                                        </p:tav>
                                      </p:tavLst>
                                    </p:anim>
                                    <p:set>
                                      <p:cBhvr>
                                        <p:cTn id="52" dur="1" fill="hold">
                                          <p:stCondLst>
                                            <p:cond delay="499"/>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strips(downLeft)">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xit" presetSubtype="4" fill="hold" nodeType="clickEffect">
                                  <p:stCondLst>
                                    <p:cond delay="0"/>
                                  </p:stCondLst>
                                  <p:childTnLst>
                                    <p:anim calcmode="lin" valueType="num">
                                      <p:cBhvr additive="base">
                                        <p:cTn id="61" dur="500"/>
                                        <p:tgtEl>
                                          <p:spTgt spid="7"/>
                                        </p:tgtEl>
                                        <p:attrNameLst>
                                          <p:attrName>ppt_x</p:attrName>
                                        </p:attrNameLst>
                                      </p:cBhvr>
                                      <p:tavLst>
                                        <p:tav tm="0">
                                          <p:val>
                                            <p:strVal val="ppt_x"/>
                                          </p:val>
                                        </p:tav>
                                        <p:tav tm="100000">
                                          <p:val>
                                            <p:strVal val="ppt_x"/>
                                          </p:val>
                                        </p:tav>
                                      </p:tavLst>
                                    </p:anim>
                                    <p:anim calcmode="lin" valueType="num">
                                      <p:cBhvr additive="base">
                                        <p:cTn id="62" dur="500"/>
                                        <p:tgtEl>
                                          <p:spTgt spid="7"/>
                                        </p:tgtEl>
                                        <p:attrNameLst>
                                          <p:attrName>ppt_y</p:attrName>
                                        </p:attrNameLst>
                                      </p:cBhvr>
                                      <p:tavLst>
                                        <p:tav tm="0">
                                          <p:val>
                                            <p:strVal val="ppt_y"/>
                                          </p:val>
                                        </p:tav>
                                        <p:tav tm="100000">
                                          <p:val>
                                            <p:strVal val="1+ppt_h/2"/>
                                          </p:val>
                                        </p:tav>
                                      </p:tavLst>
                                    </p:anim>
                                    <p:set>
                                      <p:cBhvr>
                                        <p:cTn id="63" dur="1" fill="hold">
                                          <p:stCondLst>
                                            <p:cond delay="499"/>
                                          </p:stCondLst>
                                        </p:cTn>
                                        <p:tgtEl>
                                          <p:spTgt spid="7"/>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8" presetClass="entr" presetSubtype="12" fill="hold"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strips(downLeft)">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nodeType="clickEffect">
                                  <p:stCondLst>
                                    <p:cond delay="0"/>
                                  </p:stCondLst>
                                  <p:childTnLst>
                                    <p:anim calcmode="lin" valueType="num">
                                      <p:cBhvr additive="base">
                                        <p:cTn id="72" dur="500"/>
                                        <p:tgtEl>
                                          <p:spTgt spid="8"/>
                                        </p:tgtEl>
                                        <p:attrNameLst>
                                          <p:attrName>ppt_x</p:attrName>
                                        </p:attrNameLst>
                                      </p:cBhvr>
                                      <p:tavLst>
                                        <p:tav tm="0">
                                          <p:val>
                                            <p:strVal val="ppt_x"/>
                                          </p:val>
                                        </p:tav>
                                        <p:tav tm="100000">
                                          <p:val>
                                            <p:strVal val="ppt_x"/>
                                          </p:val>
                                        </p:tav>
                                      </p:tavLst>
                                    </p:anim>
                                    <p:anim calcmode="lin" valueType="num">
                                      <p:cBhvr additive="base">
                                        <p:cTn id="73" dur="500"/>
                                        <p:tgtEl>
                                          <p:spTgt spid="8"/>
                                        </p:tgtEl>
                                        <p:attrNameLst>
                                          <p:attrName>ppt_y</p:attrName>
                                        </p:attrNameLst>
                                      </p:cBhvr>
                                      <p:tavLst>
                                        <p:tav tm="0">
                                          <p:val>
                                            <p:strVal val="ppt_y"/>
                                          </p:val>
                                        </p:tav>
                                        <p:tav tm="100000">
                                          <p:val>
                                            <p:strVal val="1+ppt_h/2"/>
                                          </p:val>
                                        </p:tav>
                                      </p:tavLst>
                                    </p:anim>
                                    <p:set>
                                      <p:cBhvr>
                                        <p:cTn id="74" dur="1" fill="hold">
                                          <p:stCondLst>
                                            <p:cond delay="499"/>
                                          </p:stCondLst>
                                        </p:cTn>
                                        <p:tgtEl>
                                          <p:spTgt spid="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8" presetClass="entr" presetSubtype="12" fill="hold" nodeType="click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strips(downLeft)">
                                      <p:cBhvr>
                                        <p:cTn id="79" dur="500"/>
                                        <p:tgtEl>
                                          <p:spTgt spid="9"/>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nodeType="clickEffect">
                                  <p:stCondLst>
                                    <p:cond delay="0"/>
                                  </p:stCondLst>
                                  <p:childTnLst>
                                    <p:anim calcmode="lin" valueType="num">
                                      <p:cBhvr additive="base">
                                        <p:cTn id="83" dur="500"/>
                                        <p:tgtEl>
                                          <p:spTgt spid="9"/>
                                        </p:tgtEl>
                                        <p:attrNameLst>
                                          <p:attrName>ppt_x</p:attrName>
                                        </p:attrNameLst>
                                      </p:cBhvr>
                                      <p:tavLst>
                                        <p:tav tm="0">
                                          <p:val>
                                            <p:strVal val="ppt_x"/>
                                          </p:val>
                                        </p:tav>
                                        <p:tav tm="100000">
                                          <p:val>
                                            <p:strVal val="ppt_x"/>
                                          </p:val>
                                        </p:tav>
                                      </p:tavLst>
                                    </p:anim>
                                    <p:anim calcmode="lin" valueType="num">
                                      <p:cBhvr additive="base">
                                        <p:cTn id="84" dur="500"/>
                                        <p:tgtEl>
                                          <p:spTgt spid="9"/>
                                        </p:tgtEl>
                                        <p:attrNameLst>
                                          <p:attrName>ppt_y</p:attrName>
                                        </p:attrNameLst>
                                      </p:cBhvr>
                                      <p:tavLst>
                                        <p:tav tm="0">
                                          <p:val>
                                            <p:strVal val="ppt_y"/>
                                          </p:val>
                                        </p:tav>
                                        <p:tav tm="100000">
                                          <p:val>
                                            <p:strVal val="1+ppt_h/2"/>
                                          </p:val>
                                        </p:tav>
                                      </p:tavLst>
                                    </p:anim>
                                    <p:set>
                                      <p:cBhvr>
                                        <p:cTn id="85" dur="1" fill="hold">
                                          <p:stCondLst>
                                            <p:cond delay="499"/>
                                          </p:stCondLst>
                                        </p:cTn>
                                        <p:tgtEl>
                                          <p:spTgt spid="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8" presetClass="entr" presetSubtype="12" fill="hold" nodeType="click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strips(downLeft)">
                                      <p:cBhvr>
                                        <p:cTn id="90" dur="500"/>
                                        <p:tgtEl>
                                          <p:spTgt spid="10"/>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nodeType="clickEffect">
                                  <p:stCondLst>
                                    <p:cond delay="0"/>
                                  </p:stCondLst>
                                  <p:childTnLst>
                                    <p:anim calcmode="lin" valueType="num">
                                      <p:cBhvr additive="base">
                                        <p:cTn id="94" dur="500"/>
                                        <p:tgtEl>
                                          <p:spTgt spid="10"/>
                                        </p:tgtEl>
                                        <p:attrNameLst>
                                          <p:attrName>ppt_x</p:attrName>
                                        </p:attrNameLst>
                                      </p:cBhvr>
                                      <p:tavLst>
                                        <p:tav tm="0">
                                          <p:val>
                                            <p:strVal val="ppt_x"/>
                                          </p:val>
                                        </p:tav>
                                        <p:tav tm="100000">
                                          <p:val>
                                            <p:strVal val="ppt_x"/>
                                          </p:val>
                                        </p:tav>
                                      </p:tavLst>
                                    </p:anim>
                                    <p:anim calcmode="lin" valueType="num">
                                      <p:cBhvr additive="base">
                                        <p:cTn id="95" dur="500"/>
                                        <p:tgtEl>
                                          <p:spTgt spid="10"/>
                                        </p:tgtEl>
                                        <p:attrNameLst>
                                          <p:attrName>ppt_y</p:attrName>
                                        </p:attrNameLst>
                                      </p:cBhvr>
                                      <p:tavLst>
                                        <p:tav tm="0">
                                          <p:val>
                                            <p:strVal val="ppt_y"/>
                                          </p:val>
                                        </p:tav>
                                        <p:tav tm="100000">
                                          <p:val>
                                            <p:strVal val="1+ppt_h/2"/>
                                          </p:val>
                                        </p:tav>
                                      </p:tavLst>
                                    </p:anim>
                                    <p:set>
                                      <p:cBhvr>
                                        <p:cTn id="96" dur="1" fill="hold">
                                          <p:stCondLst>
                                            <p:cond delay="499"/>
                                          </p:stCondLst>
                                        </p:cTn>
                                        <p:tgtEl>
                                          <p:spTgt spid="10"/>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8" presetClass="entr" presetSubtype="12" fill="hold" nodeType="click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strips(downLeft)">
                                      <p:cBhvr>
                                        <p:cTn id="101" dur="500"/>
                                        <p:tgtEl>
                                          <p:spTgt spid="11"/>
                                        </p:tgtEl>
                                      </p:cBhvr>
                                    </p:animEffect>
                                  </p:childTnLst>
                                </p:cTn>
                              </p:par>
                            </p:childTnLst>
                          </p:cTn>
                        </p:par>
                      </p:childTnLst>
                    </p:cTn>
                  </p:par>
                  <p:par>
                    <p:cTn id="102" fill="hold">
                      <p:stCondLst>
                        <p:cond delay="indefinite"/>
                      </p:stCondLst>
                      <p:childTnLst>
                        <p:par>
                          <p:cTn id="103" fill="hold">
                            <p:stCondLst>
                              <p:cond delay="0"/>
                            </p:stCondLst>
                            <p:childTnLst>
                              <p:par>
                                <p:cTn id="104" presetID="2" presetClass="exit" presetSubtype="4" fill="hold" nodeType="clickEffect">
                                  <p:stCondLst>
                                    <p:cond delay="0"/>
                                  </p:stCondLst>
                                  <p:childTnLst>
                                    <p:anim calcmode="lin" valueType="num">
                                      <p:cBhvr additive="base">
                                        <p:cTn id="105" dur="500"/>
                                        <p:tgtEl>
                                          <p:spTgt spid="11"/>
                                        </p:tgtEl>
                                        <p:attrNameLst>
                                          <p:attrName>ppt_x</p:attrName>
                                        </p:attrNameLst>
                                      </p:cBhvr>
                                      <p:tavLst>
                                        <p:tav tm="0">
                                          <p:val>
                                            <p:strVal val="ppt_x"/>
                                          </p:val>
                                        </p:tav>
                                        <p:tav tm="100000">
                                          <p:val>
                                            <p:strVal val="ppt_x"/>
                                          </p:val>
                                        </p:tav>
                                      </p:tavLst>
                                    </p:anim>
                                    <p:anim calcmode="lin" valueType="num">
                                      <p:cBhvr additive="base">
                                        <p:cTn id="106" dur="500"/>
                                        <p:tgtEl>
                                          <p:spTgt spid="11"/>
                                        </p:tgtEl>
                                        <p:attrNameLst>
                                          <p:attrName>ppt_y</p:attrName>
                                        </p:attrNameLst>
                                      </p:cBhvr>
                                      <p:tavLst>
                                        <p:tav tm="0">
                                          <p:val>
                                            <p:strVal val="ppt_y"/>
                                          </p:val>
                                        </p:tav>
                                        <p:tav tm="100000">
                                          <p:val>
                                            <p:strVal val="1+ppt_h/2"/>
                                          </p:val>
                                        </p:tav>
                                      </p:tavLst>
                                    </p:anim>
                                    <p:set>
                                      <p:cBhvr>
                                        <p:cTn id="107" dur="1" fill="hold">
                                          <p:stCondLst>
                                            <p:cond delay="499"/>
                                          </p:stCondLst>
                                        </p:cTn>
                                        <p:tgtEl>
                                          <p:spTgt spid="11"/>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8" presetClass="entr" presetSubtype="12" fill="hold" nodeType="clickEffect">
                                  <p:stCondLst>
                                    <p:cond delay="0"/>
                                  </p:stCondLst>
                                  <p:childTnLst>
                                    <p:set>
                                      <p:cBhvr>
                                        <p:cTn id="111" dur="1" fill="hold">
                                          <p:stCondLst>
                                            <p:cond delay="0"/>
                                          </p:stCondLst>
                                        </p:cTn>
                                        <p:tgtEl>
                                          <p:spTgt spid="12"/>
                                        </p:tgtEl>
                                        <p:attrNameLst>
                                          <p:attrName>style.visibility</p:attrName>
                                        </p:attrNameLst>
                                      </p:cBhvr>
                                      <p:to>
                                        <p:strVal val="visible"/>
                                      </p:to>
                                    </p:set>
                                    <p:animEffect transition="in" filter="strips(downLeft)">
                                      <p:cBhvr>
                                        <p:cTn id="112" dur="500"/>
                                        <p:tgtEl>
                                          <p:spTgt spid="12"/>
                                        </p:tgtEl>
                                      </p:cBhvr>
                                    </p:animEffect>
                                  </p:childTnLst>
                                </p:cTn>
                              </p:par>
                            </p:childTnLst>
                          </p:cTn>
                        </p:par>
                      </p:childTnLst>
                    </p:cTn>
                  </p:par>
                  <p:par>
                    <p:cTn id="113" fill="hold">
                      <p:stCondLst>
                        <p:cond delay="indefinite"/>
                      </p:stCondLst>
                      <p:childTnLst>
                        <p:par>
                          <p:cTn id="114" fill="hold">
                            <p:stCondLst>
                              <p:cond delay="0"/>
                            </p:stCondLst>
                            <p:childTnLst>
                              <p:par>
                                <p:cTn id="115" presetID="2" presetClass="exit" presetSubtype="4" fill="hold" nodeType="clickEffect">
                                  <p:stCondLst>
                                    <p:cond delay="0"/>
                                  </p:stCondLst>
                                  <p:childTnLst>
                                    <p:anim calcmode="lin" valueType="num">
                                      <p:cBhvr additive="base">
                                        <p:cTn id="116" dur="500"/>
                                        <p:tgtEl>
                                          <p:spTgt spid="12"/>
                                        </p:tgtEl>
                                        <p:attrNameLst>
                                          <p:attrName>ppt_x</p:attrName>
                                        </p:attrNameLst>
                                      </p:cBhvr>
                                      <p:tavLst>
                                        <p:tav tm="0">
                                          <p:val>
                                            <p:strVal val="ppt_x"/>
                                          </p:val>
                                        </p:tav>
                                        <p:tav tm="100000">
                                          <p:val>
                                            <p:strVal val="ppt_x"/>
                                          </p:val>
                                        </p:tav>
                                      </p:tavLst>
                                    </p:anim>
                                    <p:anim calcmode="lin" valueType="num">
                                      <p:cBhvr additive="base">
                                        <p:cTn id="117" dur="500"/>
                                        <p:tgtEl>
                                          <p:spTgt spid="12"/>
                                        </p:tgtEl>
                                        <p:attrNameLst>
                                          <p:attrName>ppt_y</p:attrName>
                                        </p:attrNameLst>
                                      </p:cBhvr>
                                      <p:tavLst>
                                        <p:tav tm="0">
                                          <p:val>
                                            <p:strVal val="ppt_y"/>
                                          </p:val>
                                        </p:tav>
                                        <p:tav tm="100000">
                                          <p:val>
                                            <p:strVal val="1+ppt_h/2"/>
                                          </p:val>
                                        </p:tav>
                                      </p:tavLst>
                                    </p:anim>
                                    <p:set>
                                      <p:cBhvr>
                                        <p:cTn id="118" dur="1" fill="hold">
                                          <p:stCondLst>
                                            <p:cond delay="499"/>
                                          </p:stCondLst>
                                        </p:cTn>
                                        <p:tgtEl>
                                          <p:spTgt spid="1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8" presetClass="entr" presetSubtype="12" fill="hold" nodeType="clickEffect">
                                  <p:stCondLst>
                                    <p:cond delay="0"/>
                                  </p:stCondLst>
                                  <p:childTnLst>
                                    <p:set>
                                      <p:cBhvr>
                                        <p:cTn id="122" dur="1" fill="hold">
                                          <p:stCondLst>
                                            <p:cond delay="0"/>
                                          </p:stCondLst>
                                        </p:cTn>
                                        <p:tgtEl>
                                          <p:spTgt spid="13"/>
                                        </p:tgtEl>
                                        <p:attrNameLst>
                                          <p:attrName>style.visibility</p:attrName>
                                        </p:attrNameLst>
                                      </p:cBhvr>
                                      <p:to>
                                        <p:strVal val="visible"/>
                                      </p:to>
                                    </p:set>
                                    <p:animEffect transition="in" filter="strips(downLeft)">
                                      <p:cBhvr>
                                        <p:cTn id="123" dur="500"/>
                                        <p:tgtEl>
                                          <p:spTgt spid="13"/>
                                        </p:tgtEl>
                                      </p:cBhvr>
                                    </p:animEffect>
                                  </p:childTnLst>
                                </p:cTn>
                              </p:par>
                            </p:childTnLst>
                          </p:cTn>
                        </p:par>
                      </p:childTnLst>
                    </p:cTn>
                  </p:par>
                  <p:par>
                    <p:cTn id="124" fill="hold">
                      <p:stCondLst>
                        <p:cond delay="indefinite"/>
                      </p:stCondLst>
                      <p:childTnLst>
                        <p:par>
                          <p:cTn id="125" fill="hold">
                            <p:stCondLst>
                              <p:cond delay="0"/>
                            </p:stCondLst>
                            <p:childTnLst>
                              <p:par>
                                <p:cTn id="126" presetID="2" presetClass="exit" presetSubtype="4" fill="hold" nodeType="clickEffect">
                                  <p:stCondLst>
                                    <p:cond delay="0"/>
                                  </p:stCondLst>
                                  <p:childTnLst>
                                    <p:anim calcmode="lin" valueType="num">
                                      <p:cBhvr additive="base">
                                        <p:cTn id="127" dur="500"/>
                                        <p:tgtEl>
                                          <p:spTgt spid="13"/>
                                        </p:tgtEl>
                                        <p:attrNameLst>
                                          <p:attrName>ppt_x</p:attrName>
                                        </p:attrNameLst>
                                      </p:cBhvr>
                                      <p:tavLst>
                                        <p:tav tm="0">
                                          <p:val>
                                            <p:strVal val="ppt_x"/>
                                          </p:val>
                                        </p:tav>
                                        <p:tav tm="100000">
                                          <p:val>
                                            <p:strVal val="ppt_x"/>
                                          </p:val>
                                        </p:tav>
                                      </p:tavLst>
                                    </p:anim>
                                    <p:anim calcmode="lin" valueType="num">
                                      <p:cBhvr additive="base">
                                        <p:cTn id="128" dur="500"/>
                                        <p:tgtEl>
                                          <p:spTgt spid="13"/>
                                        </p:tgtEl>
                                        <p:attrNameLst>
                                          <p:attrName>ppt_y</p:attrName>
                                        </p:attrNameLst>
                                      </p:cBhvr>
                                      <p:tavLst>
                                        <p:tav tm="0">
                                          <p:val>
                                            <p:strVal val="ppt_y"/>
                                          </p:val>
                                        </p:tav>
                                        <p:tav tm="100000">
                                          <p:val>
                                            <p:strVal val="1+ppt_h/2"/>
                                          </p:val>
                                        </p:tav>
                                      </p:tavLst>
                                    </p:anim>
                                    <p:set>
                                      <p:cBhvr>
                                        <p:cTn id="129" dur="1" fill="hold">
                                          <p:stCondLst>
                                            <p:cond delay="499"/>
                                          </p:stCondLst>
                                        </p:cTn>
                                        <p:tgtEl>
                                          <p:spTgt spid="13"/>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8" presetClass="entr" presetSubtype="12" fill="hold" nodeType="clickEffect">
                                  <p:stCondLst>
                                    <p:cond delay="0"/>
                                  </p:stCondLst>
                                  <p:childTnLst>
                                    <p:set>
                                      <p:cBhvr>
                                        <p:cTn id="133" dur="1" fill="hold">
                                          <p:stCondLst>
                                            <p:cond delay="0"/>
                                          </p:stCondLst>
                                        </p:cTn>
                                        <p:tgtEl>
                                          <p:spTgt spid="14"/>
                                        </p:tgtEl>
                                        <p:attrNameLst>
                                          <p:attrName>style.visibility</p:attrName>
                                        </p:attrNameLst>
                                      </p:cBhvr>
                                      <p:to>
                                        <p:strVal val="visible"/>
                                      </p:to>
                                    </p:set>
                                    <p:animEffect transition="in" filter="strips(downLeft)">
                                      <p:cBhvr>
                                        <p:cTn id="134" dur="500"/>
                                        <p:tgtEl>
                                          <p:spTgt spid="14"/>
                                        </p:tgtEl>
                                      </p:cBhvr>
                                    </p:animEffect>
                                  </p:childTnLst>
                                </p:cTn>
                              </p:par>
                            </p:childTnLst>
                          </p:cTn>
                        </p:par>
                      </p:childTnLst>
                    </p:cTn>
                  </p:par>
                  <p:par>
                    <p:cTn id="135" fill="hold">
                      <p:stCondLst>
                        <p:cond delay="indefinite"/>
                      </p:stCondLst>
                      <p:childTnLst>
                        <p:par>
                          <p:cTn id="136" fill="hold">
                            <p:stCondLst>
                              <p:cond delay="0"/>
                            </p:stCondLst>
                            <p:childTnLst>
                              <p:par>
                                <p:cTn id="137" presetID="2" presetClass="exit" presetSubtype="4" fill="hold" nodeType="clickEffect">
                                  <p:stCondLst>
                                    <p:cond delay="0"/>
                                  </p:stCondLst>
                                  <p:childTnLst>
                                    <p:anim calcmode="lin" valueType="num">
                                      <p:cBhvr additive="base">
                                        <p:cTn id="138" dur="500"/>
                                        <p:tgtEl>
                                          <p:spTgt spid="14"/>
                                        </p:tgtEl>
                                        <p:attrNameLst>
                                          <p:attrName>ppt_x</p:attrName>
                                        </p:attrNameLst>
                                      </p:cBhvr>
                                      <p:tavLst>
                                        <p:tav tm="0">
                                          <p:val>
                                            <p:strVal val="ppt_x"/>
                                          </p:val>
                                        </p:tav>
                                        <p:tav tm="100000">
                                          <p:val>
                                            <p:strVal val="ppt_x"/>
                                          </p:val>
                                        </p:tav>
                                      </p:tavLst>
                                    </p:anim>
                                    <p:anim calcmode="lin" valueType="num">
                                      <p:cBhvr additive="base">
                                        <p:cTn id="139" dur="500"/>
                                        <p:tgtEl>
                                          <p:spTgt spid="14"/>
                                        </p:tgtEl>
                                        <p:attrNameLst>
                                          <p:attrName>ppt_y</p:attrName>
                                        </p:attrNameLst>
                                      </p:cBhvr>
                                      <p:tavLst>
                                        <p:tav tm="0">
                                          <p:val>
                                            <p:strVal val="ppt_y"/>
                                          </p:val>
                                        </p:tav>
                                        <p:tav tm="100000">
                                          <p:val>
                                            <p:strVal val="1+ppt_h/2"/>
                                          </p:val>
                                        </p:tav>
                                      </p:tavLst>
                                    </p:anim>
                                    <p:set>
                                      <p:cBhvr>
                                        <p:cTn id="14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673350" y="870178"/>
            <a:ext cx="6654800" cy="6985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3600" dirty="0">
                <a:solidFill>
                  <a:prstClr val="white"/>
                </a:solidFill>
              </a:rPr>
              <a:t>DAYS OF THE MONTH</a:t>
            </a:r>
          </a:p>
        </p:txBody>
      </p:sp>
      <p:sp>
        <p:nvSpPr>
          <p:cNvPr id="4" name="Rounded Rectangle 3"/>
          <p:cNvSpPr/>
          <p:nvPr/>
        </p:nvSpPr>
        <p:spPr>
          <a:xfrm>
            <a:off x="3848100" y="635286"/>
            <a:ext cx="3581400" cy="20193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6600" dirty="0">
                <a:solidFill>
                  <a:prstClr val="white"/>
                </a:solidFill>
              </a:rPr>
              <a:t>～日</a:t>
            </a:r>
            <a:endParaRPr lang="en-US" sz="6600" dirty="0">
              <a:solidFill>
                <a:prstClr val="white"/>
              </a:solidFill>
            </a:endParaRPr>
          </a:p>
        </p:txBody>
      </p:sp>
      <p:sp>
        <p:nvSpPr>
          <p:cNvPr id="5" name="TextBox 4"/>
          <p:cNvSpPr txBox="1"/>
          <p:nvPr/>
        </p:nvSpPr>
        <p:spPr>
          <a:xfrm>
            <a:off x="5568950" y="736886"/>
            <a:ext cx="1333500" cy="584775"/>
          </a:xfrm>
          <a:prstGeom prst="rect">
            <a:avLst/>
          </a:prstGeom>
          <a:noFill/>
        </p:spPr>
        <p:txBody>
          <a:bodyPr wrap="square" rtlCol="0">
            <a:spAutoFit/>
          </a:bodyPr>
          <a:lstStyle/>
          <a:p>
            <a:r>
              <a:rPr lang="ja-JP" altLang="en-US" sz="3200" dirty="0">
                <a:solidFill>
                  <a:prstClr val="white"/>
                </a:solidFill>
              </a:rPr>
              <a:t>にち</a:t>
            </a:r>
            <a:endParaRPr lang="en-US" sz="3200" dirty="0">
              <a:solidFill>
                <a:prstClr val="white"/>
              </a:solidFill>
            </a:endParaRPr>
          </a:p>
        </p:txBody>
      </p:sp>
      <p:sp>
        <p:nvSpPr>
          <p:cNvPr id="7" name="Rounded Rectangle 6"/>
          <p:cNvSpPr/>
          <p:nvPr/>
        </p:nvSpPr>
        <p:spPr>
          <a:xfrm>
            <a:off x="190500" y="3803561"/>
            <a:ext cx="11849100" cy="1003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304800" y="4012823"/>
            <a:ext cx="1206500" cy="584775"/>
          </a:xfrm>
          <a:prstGeom prst="rect">
            <a:avLst/>
          </a:prstGeom>
          <a:noFill/>
        </p:spPr>
        <p:txBody>
          <a:bodyPr wrap="square" rtlCol="0">
            <a:spAutoFit/>
          </a:bodyPr>
          <a:lstStyle/>
          <a:p>
            <a:pPr algn="ctr"/>
            <a:r>
              <a:rPr lang="en-US" altLang="ja-JP" sz="3200" dirty="0">
                <a:solidFill>
                  <a:prstClr val="white"/>
                </a:solidFill>
              </a:rPr>
              <a:t>1</a:t>
            </a:r>
            <a:r>
              <a:rPr lang="ja-JP" altLang="en-US" sz="3200" dirty="0">
                <a:solidFill>
                  <a:prstClr val="white"/>
                </a:solidFill>
              </a:rPr>
              <a:t>日</a:t>
            </a:r>
            <a:endParaRPr lang="en-US" sz="3200" dirty="0">
              <a:solidFill>
                <a:prstClr val="white"/>
              </a:solidFill>
            </a:endParaRPr>
          </a:p>
        </p:txBody>
      </p:sp>
      <p:sp>
        <p:nvSpPr>
          <p:cNvPr id="9" name="TextBox 8"/>
          <p:cNvSpPr txBox="1"/>
          <p:nvPr/>
        </p:nvSpPr>
        <p:spPr>
          <a:xfrm>
            <a:off x="304800" y="3369769"/>
            <a:ext cx="1206500" cy="400110"/>
          </a:xfrm>
          <a:prstGeom prst="rect">
            <a:avLst/>
          </a:prstGeom>
          <a:noFill/>
        </p:spPr>
        <p:txBody>
          <a:bodyPr wrap="square" rtlCol="0">
            <a:spAutoFit/>
          </a:bodyPr>
          <a:lstStyle/>
          <a:p>
            <a:r>
              <a:rPr lang="ja-JP" altLang="en-US" sz="2000" dirty="0">
                <a:ln w="0"/>
                <a:solidFill>
                  <a:prstClr val="black"/>
                </a:solidFill>
                <a:effectLst>
                  <a:outerShdw blurRad="38100" dist="19050" dir="2700000" algn="tl" rotWithShape="0">
                    <a:prstClr val="black">
                      <a:alpha val="40000"/>
                    </a:prstClr>
                  </a:outerShdw>
                </a:effectLst>
              </a:rPr>
              <a:t>ついたち</a:t>
            </a:r>
            <a:endParaRPr lang="en-US" sz="2000" dirty="0">
              <a:ln w="0"/>
              <a:solidFill>
                <a:prstClr val="black"/>
              </a:solidFill>
              <a:effectLst>
                <a:outerShdw blurRad="38100" dist="19050" dir="2700000" algn="tl" rotWithShape="0">
                  <a:prstClr val="black">
                    <a:alpha val="40000"/>
                  </a:prstClr>
                </a:outerShdw>
              </a:effectLst>
            </a:endParaRPr>
          </a:p>
        </p:txBody>
      </p:sp>
      <p:sp>
        <p:nvSpPr>
          <p:cNvPr id="11" name="TextBox 10"/>
          <p:cNvSpPr txBox="1"/>
          <p:nvPr/>
        </p:nvSpPr>
        <p:spPr>
          <a:xfrm>
            <a:off x="1325151" y="3997091"/>
            <a:ext cx="1206500" cy="584775"/>
          </a:xfrm>
          <a:prstGeom prst="rect">
            <a:avLst/>
          </a:prstGeom>
          <a:noFill/>
        </p:spPr>
        <p:txBody>
          <a:bodyPr wrap="square" rtlCol="0">
            <a:spAutoFit/>
          </a:bodyPr>
          <a:lstStyle/>
          <a:p>
            <a:pPr algn="ctr"/>
            <a:r>
              <a:rPr lang="en-US" altLang="ja-JP" sz="3200" dirty="0">
                <a:solidFill>
                  <a:prstClr val="white"/>
                </a:solidFill>
              </a:rPr>
              <a:t>2</a:t>
            </a:r>
            <a:r>
              <a:rPr lang="ja-JP" altLang="en-US" sz="3200" dirty="0">
                <a:solidFill>
                  <a:prstClr val="white"/>
                </a:solidFill>
              </a:rPr>
              <a:t>日</a:t>
            </a:r>
            <a:endParaRPr lang="en-US" sz="3200" dirty="0">
              <a:solidFill>
                <a:prstClr val="white"/>
              </a:solidFill>
            </a:endParaRPr>
          </a:p>
        </p:txBody>
      </p:sp>
      <p:sp>
        <p:nvSpPr>
          <p:cNvPr id="12" name="TextBox 11"/>
          <p:cNvSpPr txBox="1"/>
          <p:nvPr/>
        </p:nvSpPr>
        <p:spPr>
          <a:xfrm>
            <a:off x="1428335" y="3384953"/>
            <a:ext cx="1206500" cy="400110"/>
          </a:xfrm>
          <a:prstGeom prst="rect">
            <a:avLst/>
          </a:prstGeom>
          <a:noFill/>
        </p:spPr>
        <p:txBody>
          <a:bodyPr wrap="square" rtlCol="0">
            <a:spAutoFit/>
          </a:bodyPr>
          <a:lstStyle/>
          <a:p>
            <a:pPr algn="ctr"/>
            <a:r>
              <a:rPr lang="ja-JP" altLang="en-US" sz="2000" dirty="0">
                <a:ln w="0"/>
                <a:solidFill>
                  <a:prstClr val="black"/>
                </a:solidFill>
                <a:effectLst>
                  <a:outerShdw blurRad="38100" dist="19050" dir="2700000" algn="tl" rotWithShape="0">
                    <a:prstClr val="black">
                      <a:alpha val="40000"/>
                    </a:prstClr>
                  </a:outerShdw>
                </a:effectLst>
              </a:rPr>
              <a:t>ふつか</a:t>
            </a:r>
            <a:endParaRPr lang="en-US" sz="2000" dirty="0">
              <a:ln w="0"/>
              <a:solidFill>
                <a:prstClr val="black"/>
              </a:solidFill>
              <a:effectLst>
                <a:outerShdw blurRad="38100" dist="19050" dir="2700000" algn="tl" rotWithShape="0">
                  <a:prstClr val="black">
                    <a:alpha val="40000"/>
                  </a:prstClr>
                </a:outerShdw>
              </a:effectLst>
            </a:endParaRPr>
          </a:p>
        </p:txBody>
      </p:sp>
      <p:sp>
        <p:nvSpPr>
          <p:cNvPr id="14" name="TextBox 13"/>
          <p:cNvSpPr txBox="1"/>
          <p:nvPr/>
        </p:nvSpPr>
        <p:spPr>
          <a:xfrm>
            <a:off x="2381751" y="3997091"/>
            <a:ext cx="1206500" cy="584775"/>
          </a:xfrm>
          <a:prstGeom prst="rect">
            <a:avLst/>
          </a:prstGeom>
          <a:noFill/>
        </p:spPr>
        <p:txBody>
          <a:bodyPr wrap="square" rtlCol="0">
            <a:spAutoFit/>
          </a:bodyPr>
          <a:lstStyle/>
          <a:p>
            <a:pPr algn="ctr"/>
            <a:r>
              <a:rPr lang="en-US" altLang="ja-JP" sz="3200" dirty="0">
                <a:solidFill>
                  <a:prstClr val="white"/>
                </a:solidFill>
              </a:rPr>
              <a:t>3</a:t>
            </a:r>
            <a:r>
              <a:rPr lang="ja-JP" altLang="en-US" sz="3200" dirty="0">
                <a:solidFill>
                  <a:prstClr val="white"/>
                </a:solidFill>
              </a:rPr>
              <a:t>日</a:t>
            </a:r>
            <a:endParaRPr lang="en-US" sz="3200" dirty="0">
              <a:solidFill>
                <a:prstClr val="white"/>
              </a:solidFill>
            </a:endParaRPr>
          </a:p>
        </p:txBody>
      </p:sp>
      <p:sp>
        <p:nvSpPr>
          <p:cNvPr id="15" name="TextBox 14"/>
          <p:cNvSpPr txBox="1"/>
          <p:nvPr/>
        </p:nvSpPr>
        <p:spPr>
          <a:xfrm>
            <a:off x="2502359" y="3369769"/>
            <a:ext cx="1206500" cy="400110"/>
          </a:xfrm>
          <a:prstGeom prst="rect">
            <a:avLst/>
          </a:prstGeom>
          <a:noFill/>
        </p:spPr>
        <p:txBody>
          <a:bodyPr wrap="square" rtlCol="0">
            <a:spAutoFit/>
          </a:bodyPr>
          <a:lstStyle/>
          <a:p>
            <a:r>
              <a:rPr lang="ja-JP" altLang="en-US" sz="2000" dirty="0">
                <a:ln w="0"/>
                <a:solidFill>
                  <a:prstClr val="black"/>
                </a:solidFill>
                <a:effectLst>
                  <a:outerShdw blurRad="38100" dist="19050" dir="2700000" algn="tl" rotWithShape="0">
                    <a:prstClr val="black">
                      <a:alpha val="40000"/>
                    </a:prstClr>
                  </a:outerShdw>
                </a:effectLst>
              </a:rPr>
              <a:t>みっか</a:t>
            </a:r>
            <a:endParaRPr lang="en-US" sz="2000" dirty="0">
              <a:ln w="0"/>
              <a:solidFill>
                <a:prstClr val="black"/>
              </a:solidFill>
              <a:effectLst>
                <a:outerShdw blurRad="38100" dist="19050" dir="2700000" algn="tl" rotWithShape="0">
                  <a:prstClr val="black">
                    <a:alpha val="40000"/>
                  </a:prstClr>
                </a:outerShdw>
              </a:effectLst>
            </a:endParaRPr>
          </a:p>
        </p:txBody>
      </p:sp>
      <p:sp>
        <p:nvSpPr>
          <p:cNvPr id="17" name="TextBox 16"/>
          <p:cNvSpPr txBox="1"/>
          <p:nvPr/>
        </p:nvSpPr>
        <p:spPr>
          <a:xfrm>
            <a:off x="3519082" y="3994059"/>
            <a:ext cx="1206500" cy="584775"/>
          </a:xfrm>
          <a:prstGeom prst="rect">
            <a:avLst/>
          </a:prstGeom>
          <a:noFill/>
        </p:spPr>
        <p:txBody>
          <a:bodyPr wrap="square" rtlCol="0">
            <a:spAutoFit/>
          </a:bodyPr>
          <a:lstStyle/>
          <a:p>
            <a:pPr algn="ctr"/>
            <a:r>
              <a:rPr lang="en-US" altLang="ja-JP" sz="3200" dirty="0">
                <a:solidFill>
                  <a:prstClr val="white"/>
                </a:solidFill>
              </a:rPr>
              <a:t>4</a:t>
            </a:r>
            <a:r>
              <a:rPr lang="ja-JP" altLang="en-US" sz="3200" dirty="0">
                <a:solidFill>
                  <a:prstClr val="white"/>
                </a:solidFill>
              </a:rPr>
              <a:t>日</a:t>
            </a:r>
            <a:endParaRPr lang="en-US" sz="3200" dirty="0">
              <a:solidFill>
                <a:prstClr val="white"/>
              </a:solidFill>
            </a:endParaRPr>
          </a:p>
        </p:txBody>
      </p:sp>
      <p:sp>
        <p:nvSpPr>
          <p:cNvPr id="18" name="TextBox 17"/>
          <p:cNvSpPr txBox="1"/>
          <p:nvPr/>
        </p:nvSpPr>
        <p:spPr>
          <a:xfrm>
            <a:off x="3575786" y="3335889"/>
            <a:ext cx="1206500" cy="400110"/>
          </a:xfrm>
          <a:prstGeom prst="rect">
            <a:avLst/>
          </a:prstGeom>
          <a:noFill/>
        </p:spPr>
        <p:txBody>
          <a:bodyPr wrap="square" rtlCol="0">
            <a:spAutoFit/>
          </a:bodyPr>
          <a:lstStyle/>
          <a:p>
            <a:r>
              <a:rPr lang="ja-JP" altLang="en-US" sz="2000" dirty="0">
                <a:ln w="0"/>
                <a:solidFill>
                  <a:prstClr val="black"/>
                </a:solidFill>
                <a:effectLst>
                  <a:outerShdw blurRad="38100" dist="19050" dir="2700000" algn="tl" rotWithShape="0">
                    <a:prstClr val="black">
                      <a:alpha val="40000"/>
                    </a:prstClr>
                  </a:outerShdw>
                </a:effectLst>
              </a:rPr>
              <a:t>よっか</a:t>
            </a:r>
            <a:endParaRPr lang="en-US" sz="2000" dirty="0">
              <a:ln w="0"/>
              <a:solidFill>
                <a:prstClr val="black"/>
              </a:solidFill>
              <a:effectLst>
                <a:outerShdw blurRad="38100" dist="19050" dir="2700000" algn="tl" rotWithShape="0">
                  <a:prstClr val="black">
                    <a:alpha val="40000"/>
                  </a:prstClr>
                </a:outerShdw>
              </a:effectLst>
            </a:endParaRPr>
          </a:p>
        </p:txBody>
      </p:sp>
      <p:sp>
        <p:nvSpPr>
          <p:cNvPr id="20" name="TextBox 19"/>
          <p:cNvSpPr txBox="1"/>
          <p:nvPr/>
        </p:nvSpPr>
        <p:spPr>
          <a:xfrm>
            <a:off x="4605184" y="3994059"/>
            <a:ext cx="1206500" cy="584775"/>
          </a:xfrm>
          <a:prstGeom prst="rect">
            <a:avLst/>
          </a:prstGeom>
          <a:noFill/>
        </p:spPr>
        <p:txBody>
          <a:bodyPr wrap="square" rtlCol="0">
            <a:spAutoFit/>
          </a:bodyPr>
          <a:lstStyle/>
          <a:p>
            <a:pPr algn="ctr"/>
            <a:r>
              <a:rPr lang="en-US" altLang="ja-JP" sz="3200" dirty="0">
                <a:solidFill>
                  <a:prstClr val="white"/>
                </a:solidFill>
              </a:rPr>
              <a:t>5</a:t>
            </a:r>
            <a:r>
              <a:rPr lang="ja-JP" altLang="en-US" sz="3200" dirty="0">
                <a:solidFill>
                  <a:prstClr val="white"/>
                </a:solidFill>
              </a:rPr>
              <a:t>日</a:t>
            </a:r>
            <a:endParaRPr lang="en-US" sz="3200" dirty="0">
              <a:solidFill>
                <a:prstClr val="white"/>
              </a:solidFill>
            </a:endParaRPr>
          </a:p>
        </p:txBody>
      </p:sp>
      <p:sp>
        <p:nvSpPr>
          <p:cNvPr id="21" name="TextBox 20"/>
          <p:cNvSpPr txBox="1"/>
          <p:nvPr/>
        </p:nvSpPr>
        <p:spPr>
          <a:xfrm>
            <a:off x="4603210" y="3349875"/>
            <a:ext cx="1206500" cy="400110"/>
          </a:xfrm>
          <a:prstGeom prst="rect">
            <a:avLst/>
          </a:prstGeom>
          <a:noFill/>
        </p:spPr>
        <p:txBody>
          <a:bodyPr wrap="square" rtlCol="0">
            <a:spAutoFit/>
          </a:bodyPr>
          <a:lstStyle/>
          <a:p>
            <a:pPr algn="ctr"/>
            <a:r>
              <a:rPr lang="ja-JP" altLang="en-US" sz="2000" dirty="0">
                <a:ln w="0"/>
                <a:solidFill>
                  <a:prstClr val="black"/>
                </a:solidFill>
                <a:effectLst>
                  <a:outerShdw blurRad="38100" dist="19050" dir="2700000" algn="tl" rotWithShape="0">
                    <a:prstClr val="black">
                      <a:alpha val="40000"/>
                    </a:prstClr>
                  </a:outerShdw>
                </a:effectLst>
              </a:rPr>
              <a:t>いつか</a:t>
            </a:r>
            <a:endParaRPr lang="en-US" sz="2000" dirty="0">
              <a:ln w="0"/>
              <a:solidFill>
                <a:prstClr val="black"/>
              </a:solidFill>
              <a:effectLst>
                <a:outerShdw blurRad="38100" dist="19050" dir="2700000" algn="tl" rotWithShape="0">
                  <a:prstClr val="black">
                    <a:alpha val="40000"/>
                  </a:prstClr>
                </a:outerShdw>
              </a:effectLst>
            </a:endParaRPr>
          </a:p>
        </p:txBody>
      </p:sp>
      <p:sp>
        <p:nvSpPr>
          <p:cNvPr id="23" name="TextBox 22"/>
          <p:cNvSpPr txBox="1"/>
          <p:nvPr/>
        </p:nvSpPr>
        <p:spPr>
          <a:xfrm>
            <a:off x="5661299" y="3994059"/>
            <a:ext cx="1206500" cy="584775"/>
          </a:xfrm>
          <a:prstGeom prst="rect">
            <a:avLst/>
          </a:prstGeom>
          <a:noFill/>
        </p:spPr>
        <p:txBody>
          <a:bodyPr wrap="square" rtlCol="0">
            <a:spAutoFit/>
          </a:bodyPr>
          <a:lstStyle/>
          <a:p>
            <a:pPr algn="ctr"/>
            <a:r>
              <a:rPr lang="en-US" altLang="ja-JP" sz="3200" dirty="0">
                <a:solidFill>
                  <a:prstClr val="white"/>
                </a:solidFill>
              </a:rPr>
              <a:t>6</a:t>
            </a:r>
            <a:r>
              <a:rPr lang="ja-JP" altLang="en-US" sz="3200" dirty="0">
                <a:solidFill>
                  <a:prstClr val="white"/>
                </a:solidFill>
              </a:rPr>
              <a:t>日</a:t>
            </a:r>
            <a:endParaRPr lang="en-US" sz="3200" dirty="0">
              <a:solidFill>
                <a:prstClr val="white"/>
              </a:solidFill>
            </a:endParaRPr>
          </a:p>
        </p:txBody>
      </p:sp>
      <p:sp>
        <p:nvSpPr>
          <p:cNvPr id="24" name="TextBox 23"/>
          <p:cNvSpPr txBox="1"/>
          <p:nvPr/>
        </p:nvSpPr>
        <p:spPr>
          <a:xfrm>
            <a:off x="5826537" y="3350165"/>
            <a:ext cx="989148" cy="400110"/>
          </a:xfrm>
          <a:prstGeom prst="rect">
            <a:avLst/>
          </a:prstGeom>
          <a:noFill/>
        </p:spPr>
        <p:txBody>
          <a:bodyPr wrap="square" rtlCol="0">
            <a:spAutoFit/>
          </a:bodyPr>
          <a:lstStyle/>
          <a:p>
            <a:r>
              <a:rPr lang="ja-JP" altLang="en-US" sz="2000" dirty="0">
                <a:ln w="0"/>
                <a:solidFill>
                  <a:prstClr val="black"/>
                </a:solidFill>
                <a:effectLst>
                  <a:outerShdw blurRad="38100" dist="19050" dir="2700000" algn="tl" rotWithShape="0">
                    <a:prstClr val="black">
                      <a:alpha val="40000"/>
                    </a:prstClr>
                  </a:outerShdw>
                </a:effectLst>
              </a:rPr>
              <a:t>むいか</a:t>
            </a:r>
            <a:endParaRPr lang="en-US" sz="2000" dirty="0">
              <a:ln w="0"/>
              <a:solidFill>
                <a:prstClr val="black"/>
              </a:solidFill>
              <a:effectLst>
                <a:outerShdw blurRad="38100" dist="19050" dir="2700000" algn="tl" rotWithShape="0">
                  <a:prstClr val="black">
                    <a:alpha val="40000"/>
                  </a:prstClr>
                </a:outerShdw>
              </a:effectLst>
            </a:endParaRPr>
          </a:p>
        </p:txBody>
      </p:sp>
      <p:sp>
        <p:nvSpPr>
          <p:cNvPr id="45" name="TextBox 44"/>
          <p:cNvSpPr txBox="1"/>
          <p:nvPr/>
        </p:nvSpPr>
        <p:spPr>
          <a:xfrm>
            <a:off x="6832874" y="3984851"/>
            <a:ext cx="1206500" cy="584775"/>
          </a:xfrm>
          <a:prstGeom prst="rect">
            <a:avLst/>
          </a:prstGeom>
          <a:noFill/>
        </p:spPr>
        <p:txBody>
          <a:bodyPr wrap="square" rtlCol="0">
            <a:spAutoFit/>
          </a:bodyPr>
          <a:lstStyle/>
          <a:p>
            <a:pPr algn="ctr"/>
            <a:r>
              <a:rPr lang="en-US" altLang="ja-JP" sz="3200" dirty="0">
                <a:solidFill>
                  <a:prstClr val="white"/>
                </a:solidFill>
              </a:rPr>
              <a:t>7</a:t>
            </a:r>
            <a:r>
              <a:rPr lang="ja-JP" altLang="en-US" sz="3200" dirty="0">
                <a:solidFill>
                  <a:prstClr val="white"/>
                </a:solidFill>
              </a:rPr>
              <a:t>日</a:t>
            </a:r>
            <a:endParaRPr lang="en-US" sz="3200" dirty="0">
              <a:solidFill>
                <a:prstClr val="white"/>
              </a:solidFill>
            </a:endParaRPr>
          </a:p>
        </p:txBody>
      </p:sp>
      <p:sp>
        <p:nvSpPr>
          <p:cNvPr id="46" name="TextBox 45"/>
          <p:cNvSpPr txBox="1"/>
          <p:nvPr/>
        </p:nvSpPr>
        <p:spPr>
          <a:xfrm>
            <a:off x="8039374" y="3981819"/>
            <a:ext cx="1206500" cy="584775"/>
          </a:xfrm>
          <a:prstGeom prst="rect">
            <a:avLst/>
          </a:prstGeom>
          <a:noFill/>
        </p:spPr>
        <p:txBody>
          <a:bodyPr wrap="square" rtlCol="0">
            <a:spAutoFit/>
          </a:bodyPr>
          <a:lstStyle/>
          <a:p>
            <a:pPr algn="ctr"/>
            <a:r>
              <a:rPr lang="en-US" altLang="ja-JP" sz="3200" dirty="0">
                <a:solidFill>
                  <a:prstClr val="white"/>
                </a:solidFill>
              </a:rPr>
              <a:t>8</a:t>
            </a:r>
            <a:r>
              <a:rPr lang="ja-JP" altLang="en-US" sz="3200" dirty="0">
                <a:solidFill>
                  <a:prstClr val="white"/>
                </a:solidFill>
              </a:rPr>
              <a:t>日</a:t>
            </a:r>
            <a:endParaRPr lang="en-US" sz="3200" dirty="0">
              <a:solidFill>
                <a:prstClr val="white"/>
              </a:solidFill>
            </a:endParaRPr>
          </a:p>
        </p:txBody>
      </p:sp>
      <p:sp>
        <p:nvSpPr>
          <p:cNvPr id="47" name="TextBox 46"/>
          <p:cNvSpPr txBox="1"/>
          <p:nvPr/>
        </p:nvSpPr>
        <p:spPr>
          <a:xfrm>
            <a:off x="9360174" y="3981819"/>
            <a:ext cx="1206500" cy="584775"/>
          </a:xfrm>
          <a:prstGeom prst="rect">
            <a:avLst/>
          </a:prstGeom>
          <a:noFill/>
        </p:spPr>
        <p:txBody>
          <a:bodyPr wrap="square" rtlCol="0">
            <a:spAutoFit/>
          </a:bodyPr>
          <a:lstStyle/>
          <a:p>
            <a:pPr algn="ctr"/>
            <a:r>
              <a:rPr lang="en-US" altLang="ja-JP" sz="3200" dirty="0">
                <a:solidFill>
                  <a:prstClr val="white"/>
                </a:solidFill>
              </a:rPr>
              <a:t>9</a:t>
            </a:r>
            <a:r>
              <a:rPr lang="ja-JP" altLang="en-US" sz="3200" dirty="0">
                <a:solidFill>
                  <a:prstClr val="white"/>
                </a:solidFill>
              </a:rPr>
              <a:t>日</a:t>
            </a:r>
            <a:endParaRPr lang="en-US" sz="3200" dirty="0">
              <a:solidFill>
                <a:prstClr val="white"/>
              </a:solidFill>
            </a:endParaRPr>
          </a:p>
        </p:txBody>
      </p:sp>
      <p:sp>
        <p:nvSpPr>
          <p:cNvPr id="48" name="TextBox 47"/>
          <p:cNvSpPr txBox="1"/>
          <p:nvPr/>
        </p:nvSpPr>
        <p:spPr>
          <a:xfrm>
            <a:off x="10680974" y="3981819"/>
            <a:ext cx="1206500" cy="584775"/>
          </a:xfrm>
          <a:prstGeom prst="rect">
            <a:avLst/>
          </a:prstGeom>
          <a:noFill/>
        </p:spPr>
        <p:txBody>
          <a:bodyPr wrap="square" rtlCol="0">
            <a:spAutoFit/>
          </a:bodyPr>
          <a:lstStyle/>
          <a:p>
            <a:pPr algn="ctr"/>
            <a:r>
              <a:rPr lang="en-US" altLang="ja-JP" sz="3200" dirty="0">
                <a:solidFill>
                  <a:prstClr val="white"/>
                </a:solidFill>
              </a:rPr>
              <a:t>10</a:t>
            </a:r>
            <a:r>
              <a:rPr lang="ja-JP" altLang="en-US" sz="3200" dirty="0">
                <a:solidFill>
                  <a:prstClr val="white"/>
                </a:solidFill>
              </a:rPr>
              <a:t>日</a:t>
            </a:r>
            <a:endParaRPr lang="en-US" sz="3200" dirty="0">
              <a:solidFill>
                <a:prstClr val="white"/>
              </a:solidFill>
            </a:endParaRPr>
          </a:p>
        </p:txBody>
      </p:sp>
      <p:sp>
        <p:nvSpPr>
          <p:cNvPr id="29" name="Rounded Rectangle 28"/>
          <p:cNvSpPr/>
          <p:nvPr/>
        </p:nvSpPr>
        <p:spPr>
          <a:xfrm>
            <a:off x="190500" y="5718647"/>
            <a:ext cx="3657600" cy="830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solidFill>
                  <a:prstClr val="white"/>
                </a:solidFill>
              </a:rPr>
              <a:t>14</a:t>
            </a:r>
            <a:r>
              <a:rPr lang="ja-JP" altLang="en-US" sz="3600" dirty="0">
                <a:solidFill>
                  <a:prstClr val="white"/>
                </a:solidFill>
              </a:rPr>
              <a:t>日</a:t>
            </a:r>
            <a:endParaRPr lang="en-US" sz="3600" dirty="0">
              <a:solidFill>
                <a:prstClr val="white"/>
              </a:solidFill>
            </a:endParaRPr>
          </a:p>
        </p:txBody>
      </p:sp>
      <p:sp>
        <p:nvSpPr>
          <p:cNvPr id="30" name="Rounded Rectangle 29"/>
          <p:cNvSpPr/>
          <p:nvPr/>
        </p:nvSpPr>
        <p:spPr>
          <a:xfrm>
            <a:off x="4133850" y="5718647"/>
            <a:ext cx="3657600" cy="830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solidFill>
                  <a:prstClr val="white"/>
                </a:solidFill>
              </a:rPr>
              <a:t>20</a:t>
            </a:r>
            <a:r>
              <a:rPr lang="ja-JP" altLang="en-US" sz="3600" dirty="0">
                <a:solidFill>
                  <a:prstClr val="white"/>
                </a:solidFill>
              </a:rPr>
              <a:t>日</a:t>
            </a:r>
            <a:endParaRPr lang="en-US" sz="3600" dirty="0">
              <a:solidFill>
                <a:prstClr val="white"/>
              </a:solidFill>
            </a:endParaRPr>
          </a:p>
        </p:txBody>
      </p:sp>
      <p:sp>
        <p:nvSpPr>
          <p:cNvPr id="31" name="Rounded Rectangle 30"/>
          <p:cNvSpPr/>
          <p:nvPr/>
        </p:nvSpPr>
        <p:spPr>
          <a:xfrm>
            <a:off x="8039374" y="5718647"/>
            <a:ext cx="3657600" cy="830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solidFill>
                  <a:prstClr val="white"/>
                </a:solidFill>
              </a:rPr>
              <a:t>24</a:t>
            </a:r>
            <a:r>
              <a:rPr lang="ja-JP" altLang="en-US" sz="3600" dirty="0">
                <a:solidFill>
                  <a:prstClr val="white"/>
                </a:solidFill>
              </a:rPr>
              <a:t>日</a:t>
            </a:r>
            <a:endParaRPr lang="en-US" sz="3600" dirty="0">
              <a:solidFill>
                <a:prstClr val="white"/>
              </a:solidFill>
            </a:endParaRPr>
          </a:p>
        </p:txBody>
      </p:sp>
      <p:sp>
        <p:nvSpPr>
          <p:cNvPr id="35" name="TextBox 34"/>
          <p:cNvSpPr txBox="1"/>
          <p:nvPr/>
        </p:nvSpPr>
        <p:spPr>
          <a:xfrm>
            <a:off x="6940604" y="3365622"/>
            <a:ext cx="989148" cy="400110"/>
          </a:xfrm>
          <a:prstGeom prst="rect">
            <a:avLst/>
          </a:prstGeom>
          <a:noFill/>
        </p:spPr>
        <p:txBody>
          <a:bodyPr wrap="square" rtlCol="0">
            <a:spAutoFit/>
          </a:bodyPr>
          <a:lstStyle/>
          <a:p>
            <a:r>
              <a:rPr lang="ja-JP" altLang="en-US" sz="2000" dirty="0">
                <a:ln w="0"/>
                <a:solidFill>
                  <a:prstClr val="black"/>
                </a:solidFill>
                <a:effectLst>
                  <a:outerShdw blurRad="38100" dist="19050" dir="2700000" algn="tl" rotWithShape="0">
                    <a:prstClr val="black">
                      <a:alpha val="40000"/>
                    </a:prstClr>
                  </a:outerShdw>
                </a:effectLst>
              </a:rPr>
              <a:t>なのか</a:t>
            </a:r>
            <a:endParaRPr lang="en-US" sz="2000" dirty="0">
              <a:ln w="0"/>
              <a:solidFill>
                <a:prstClr val="black"/>
              </a:solidFill>
              <a:effectLst>
                <a:outerShdw blurRad="38100" dist="19050" dir="2700000" algn="tl" rotWithShape="0">
                  <a:prstClr val="black">
                    <a:alpha val="40000"/>
                  </a:prstClr>
                </a:outerShdw>
              </a:effectLst>
            </a:endParaRPr>
          </a:p>
        </p:txBody>
      </p:sp>
      <p:sp>
        <p:nvSpPr>
          <p:cNvPr id="37" name="TextBox 36"/>
          <p:cNvSpPr txBox="1"/>
          <p:nvPr/>
        </p:nvSpPr>
        <p:spPr>
          <a:xfrm>
            <a:off x="8182748" y="3349875"/>
            <a:ext cx="989148" cy="400110"/>
          </a:xfrm>
          <a:prstGeom prst="rect">
            <a:avLst/>
          </a:prstGeom>
          <a:noFill/>
        </p:spPr>
        <p:txBody>
          <a:bodyPr wrap="square" rtlCol="0">
            <a:spAutoFit/>
          </a:bodyPr>
          <a:lstStyle/>
          <a:p>
            <a:r>
              <a:rPr lang="ja-JP" altLang="en-US" sz="2000" dirty="0">
                <a:ln w="0"/>
                <a:solidFill>
                  <a:prstClr val="black"/>
                </a:solidFill>
                <a:effectLst>
                  <a:outerShdw blurRad="38100" dist="19050" dir="2700000" algn="tl" rotWithShape="0">
                    <a:prstClr val="black">
                      <a:alpha val="40000"/>
                    </a:prstClr>
                  </a:outerShdw>
                </a:effectLst>
              </a:rPr>
              <a:t>ようか</a:t>
            </a:r>
            <a:endParaRPr lang="en-US" sz="2000" dirty="0">
              <a:ln w="0"/>
              <a:solidFill>
                <a:prstClr val="black"/>
              </a:solidFill>
              <a:effectLst>
                <a:outerShdw blurRad="38100" dist="19050" dir="2700000" algn="tl" rotWithShape="0">
                  <a:prstClr val="black">
                    <a:alpha val="40000"/>
                  </a:prstClr>
                </a:outerShdw>
              </a:effectLst>
            </a:endParaRPr>
          </a:p>
        </p:txBody>
      </p:sp>
      <p:sp>
        <p:nvSpPr>
          <p:cNvPr id="39" name="TextBox 38"/>
          <p:cNvSpPr txBox="1"/>
          <p:nvPr/>
        </p:nvSpPr>
        <p:spPr>
          <a:xfrm>
            <a:off x="9274151" y="3333935"/>
            <a:ext cx="1322334" cy="400110"/>
          </a:xfrm>
          <a:prstGeom prst="rect">
            <a:avLst/>
          </a:prstGeom>
          <a:noFill/>
        </p:spPr>
        <p:txBody>
          <a:bodyPr wrap="square" rtlCol="0">
            <a:spAutoFit/>
          </a:bodyPr>
          <a:lstStyle/>
          <a:p>
            <a:r>
              <a:rPr lang="ja-JP" altLang="en-US" sz="2000" dirty="0">
                <a:ln w="0"/>
                <a:solidFill>
                  <a:prstClr val="black"/>
                </a:solidFill>
                <a:effectLst>
                  <a:outerShdw blurRad="38100" dist="19050" dir="2700000" algn="tl" rotWithShape="0">
                    <a:prstClr val="black">
                      <a:alpha val="40000"/>
                    </a:prstClr>
                  </a:outerShdw>
                </a:effectLst>
              </a:rPr>
              <a:t>ここのか</a:t>
            </a:r>
            <a:endParaRPr lang="en-US" sz="2000" dirty="0">
              <a:ln w="0"/>
              <a:solidFill>
                <a:prstClr val="black"/>
              </a:solidFill>
              <a:effectLst>
                <a:outerShdw blurRad="38100" dist="19050" dir="2700000" algn="tl" rotWithShape="0">
                  <a:prstClr val="black">
                    <a:alpha val="40000"/>
                  </a:prstClr>
                </a:outerShdw>
              </a:effectLst>
            </a:endParaRPr>
          </a:p>
        </p:txBody>
      </p:sp>
      <p:sp>
        <p:nvSpPr>
          <p:cNvPr id="41" name="TextBox 40"/>
          <p:cNvSpPr txBox="1"/>
          <p:nvPr/>
        </p:nvSpPr>
        <p:spPr>
          <a:xfrm>
            <a:off x="10791615" y="3333935"/>
            <a:ext cx="989148" cy="400110"/>
          </a:xfrm>
          <a:prstGeom prst="rect">
            <a:avLst/>
          </a:prstGeom>
          <a:noFill/>
        </p:spPr>
        <p:txBody>
          <a:bodyPr wrap="square" rtlCol="0">
            <a:spAutoFit/>
          </a:bodyPr>
          <a:lstStyle/>
          <a:p>
            <a:r>
              <a:rPr lang="ja-JP" altLang="en-US" sz="2000" dirty="0">
                <a:ln w="0"/>
                <a:solidFill>
                  <a:prstClr val="black"/>
                </a:solidFill>
                <a:effectLst>
                  <a:outerShdw blurRad="38100" dist="19050" dir="2700000" algn="tl" rotWithShape="0">
                    <a:prstClr val="black">
                      <a:alpha val="40000"/>
                    </a:prstClr>
                  </a:outerShdw>
                </a:effectLst>
              </a:rPr>
              <a:t>とおか</a:t>
            </a:r>
            <a:endParaRPr lang="en-US" sz="2000" dirty="0">
              <a:ln w="0"/>
              <a:solidFill>
                <a:prstClr val="black"/>
              </a:solidFill>
              <a:effectLst>
                <a:outerShdw blurRad="38100" dist="19050" dir="2700000" algn="tl" rotWithShape="0">
                  <a:prstClr val="black">
                    <a:alpha val="40000"/>
                  </a:prstClr>
                </a:outerShdw>
              </a:effectLst>
            </a:endParaRPr>
          </a:p>
        </p:txBody>
      </p:sp>
      <p:sp>
        <p:nvSpPr>
          <p:cNvPr id="32" name="Rounded Rectangle 31"/>
          <p:cNvSpPr/>
          <p:nvPr/>
        </p:nvSpPr>
        <p:spPr>
          <a:xfrm rot="392518">
            <a:off x="8282944" y="1146309"/>
            <a:ext cx="3581400" cy="20193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6600" dirty="0">
                <a:solidFill>
                  <a:prstClr val="white"/>
                </a:solidFill>
              </a:rPr>
              <a:t>何日</a:t>
            </a:r>
            <a:endParaRPr lang="en-US" sz="6600" dirty="0">
              <a:solidFill>
                <a:prstClr val="white"/>
              </a:solidFill>
            </a:endParaRPr>
          </a:p>
        </p:txBody>
      </p:sp>
      <p:sp>
        <p:nvSpPr>
          <p:cNvPr id="33" name="TextBox 32"/>
          <p:cNvSpPr txBox="1"/>
          <p:nvPr/>
        </p:nvSpPr>
        <p:spPr>
          <a:xfrm rot="392518">
            <a:off x="9272435" y="1102574"/>
            <a:ext cx="2073619" cy="584775"/>
          </a:xfrm>
          <a:prstGeom prst="rect">
            <a:avLst/>
          </a:prstGeom>
          <a:noFill/>
        </p:spPr>
        <p:txBody>
          <a:bodyPr wrap="square" rtlCol="0">
            <a:spAutoFit/>
          </a:bodyPr>
          <a:lstStyle/>
          <a:p>
            <a:r>
              <a:rPr lang="ja-JP" altLang="en-US" sz="3200" dirty="0">
                <a:solidFill>
                  <a:prstClr val="white"/>
                </a:solidFill>
              </a:rPr>
              <a:t>なんにち</a:t>
            </a:r>
            <a:endParaRPr lang="en-US" sz="3200" dirty="0">
              <a:solidFill>
                <a:prstClr val="white"/>
              </a:solidFill>
            </a:endParaRPr>
          </a:p>
        </p:txBody>
      </p:sp>
      <p:sp>
        <p:nvSpPr>
          <p:cNvPr id="43" name="TextBox 42"/>
          <p:cNvSpPr txBox="1"/>
          <p:nvPr/>
        </p:nvSpPr>
        <p:spPr>
          <a:xfrm>
            <a:off x="976156" y="5285271"/>
            <a:ext cx="2336670" cy="400110"/>
          </a:xfrm>
          <a:prstGeom prst="rect">
            <a:avLst/>
          </a:prstGeom>
          <a:noFill/>
        </p:spPr>
        <p:txBody>
          <a:bodyPr wrap="square" rtlCol="0">
            <a:spAutoFit/>
          </a:bodyPr>
          <a:lstStyle/>
          <a:p>
            <a:pPr algn="ctr"/>
            <a:r>
              <a:rPr lang="ja-JP" altLang="en-US" sz="2000" dirty="0">
                <a:ln w="0"/>
                <a:solidFill>
                  <a:prstClr val="black"/>
                </a:solidFill>
                <a:effectLst>
                  <a:outerShdw blurRad="38100" dist="19050" dir="2700000" algn="tl" rotWithShape="0">
                    <a:prstClr val="black">
                      <a:alpha val="40000"/>
                    </a:prstClr>
                  </a:outerShdw>
                </a:effectLst>
              </a:rPr>
              <a:t>じゅうよっか</a:t>
            </a:r>
            <a:endParaRPr lang="en-US" sz="2000" dirty="0">
              <a:ln w="0"/>
              <a:solidFill>
                <a:prstClr val="black"/>
              </a:solidFill>
              <a:effectLst>
                <a:outerShdw blurRad="38100" dist="19050" dir="2700000" algn="tl" rotWithShape="0">
                  <a:prstClr val="black">
                    <a:alpha val="40000"/>
                  </a:prstClr>
                </a:outerShdw>
              </a:effectLst>
            </a:endParaRPr>
          </a:p>
        </p:txBody>
      </p:sp>
      <p:sp>
        <p:nvSpPr>
          <p:cNvPr id="49" name="TextBox 48"/>
          <p:cNvSpPr txBox="1"/>
          <p:nvPr/>
        </p:nvSpPr>
        <p:spPr>
          <a:xfrm>
            <a:off x="5425067" y="5338820"/>
            <a:ext cx="1206500" cy="400110"/>
          </a:xfrm>
          <a:prstGeom prst="rect">
            <a:avLst/>
          </a:prstGeom>
          <a:noFill/>
        </p:spPr>
        <p:txBody>
          <a:bodyPr wrap="square" rtlCol="0">
            <a:spAutoFit/>
          </a:bodyPr>
          <a:lstStyle/>
          <a:p>
            <a:pPr algn="ctr"/>
            <a:r>
              <a:rPr lang="ja-JP" altLang="en-US" sz="2000" dirty="0">
                <a:ln w="0"/>
                <a:solidFill>
                  <a:prstClr val="black"/>
                </a:solidFill>
                <a:effectLst>
                  <a:outerShdw blurRad="38100" dist="19050" dir="2700000" algn="tl" rotWithShape="0">
                    <a:prstClr val="black">
                      <a:alpha val="40000"/>
                    </a:prstClr>
                  </a:outerShdw>
                </a:effectLst>
              </a:rPr>
              <a:t>はつか</a:t>
            </a:r>
            <a:endParaRPr lang="en-US" sz="2000" dirty="0">
              <a:ln w="0"/>
              <a:solidFill>
                <a:prstClr val="black"/>
              </a:solidFill>
              <a:effectLst>
                <a:outerShdw blurRad="38100" dist="19050" dir="2700000" algn="tl" rotWithShape="0">
                  <a:prstClr val="black">
                    <a:alpha val="40000"/>
                  </a:prstClr>
                </a:outerShdw>
              </a:effectLst>
            </a:endParaRPr>
          </a:p>
        </p:txBody>
      </p:sp>
      <p:sp>
        <p:nvSpPr>
          <p:cNvPr id="51" name="TextBox 50"/>
          <p:cNvSpPr txBox="1"/>
          <p:nvPr/>
        </p:nvSpPr>
        <p:spPr>
          <a:xfrm>
            <a:off x="8758837" y="5338820"/>
            <a:ext cx="2468796" cy="400110"/>
          </a:xfrm>
          <a:prstGeom prst="rect">
            <a:avLst/>
          </a:prstGeom>
          <a:noFill/>
        </p:spPr>
        <p:txBody>
          <a:bodyPr wrap="square" rtlCol="0">
            <a:spAutoFit/>
          </a:bodyPr>
          <a:lstStyle/>
          <a:p>
            <a:pPr algn="ctr"/>
            <a:r>
              <a:rPr lang="ja-JP" altLang="en-US" sz="2000" dirty="0">
                <a:ln w="0"/>
                <a:solidFill>
                  <a:prstClr val="black"/>
                </a:solidFill>
                <a:effectLst>
                  <a:outerShdw blurRad="38100" dist="19050" dir="2700000" algn="tl" rotWithShape="0">
                    <a:prstClr val="black">
                      <a:alpha val="40000"/>
                    </a:prstClr>
                  </a:outerShdw>
                </a:effectLst>
              </a:rPr>
              <a:t>にじゅうよっか</a:t>
            </a:r>
            <a:endParaRPr lang="en-US" sz="2000" dirty="0">
              <a:ln w="0"/>
              <a:solidFill>
                <a:prstClr val="black"/>
              </a:solidFill>
              <a:effectLst>
                <a:outerShdw blurRad="38100" dist="19050" dir="2700000" algn="tl" rotWithShape="0">
                  <a:prstClr val="black">
                    <a:alpha val="40000"/>
                  </a:prstClr>
                </a:outerShdw>
              </a:effectLst>
            </a:endParaRPr>
          </a:p>
        </p:txBody>
      </p:sp>
    </p:spTree>
    <p:extLst>
      <p:ext uri="{BB962C8B-B14F-4D97-AF65-F5344CB8AC3E}">
        <p14:creationId xmlns:p14="http://schemas.microsoft.com/office/powerpoint/2010/main" val="41389592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arn(inVertical)">
                                      <p:cBhvr>
                                        <p:cTn id="38" dur="500"/>
                                        <p:tgtEl>
                                          <p:spTgt spid="17"/>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inVertical)">
                                      <p:cBhvr>
                                        <p:cTn id="41" dur="500"/>
                                        <p:tgtEl>
                                          <p:spTgt spid="20"/>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arn(inVertical)">
                                      <p:cBhvr>
                                        <p:cTn id="44" dur="500"/>
                                        <p:tgtEl>
                                          <p:spTgt spid="23"/>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barn(inVertical)">
                                      <p:cBhvr>
                                        <p:cTn id="47" dur="500"/>
                                        <p:tgtEl>
                                          <p:spTgt spid="45"/>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barn(inVertical)">
                                      <p:cBhvr>
                                        <p:cTn id="50" dur="500"/>
                                        <p:tgtEl>
                                          <p:spTgt spid="46"/>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barn(inVertical)">
                                      <p:cBhvr>
                                        <p:cTn id="53" dur="500"/>
                                        <p:tgtEl>
                                          <p:spTgt spid="47"/>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barn(inVertical)">
                                      <p:cBhvr>
                                        <p:cTn id="56" dur="500"/>
                                        <p:tgtEl>
                                          <p:spTgt spid="48"/>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barn(inVertical)">
                                      <p:cBhvr>
                                        <p:cTn id="59" dur="500"/>
                                        <p:tgtEl>
                                          <p:spTgt spid="29"/>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barn(inVertical)">
                                      <p:cBhvr>
                                        <p:cTn id="62" dur="500"/>
                                        <p:tgtEl>
                                          <p:spTgt spid="30"/>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barn(inVertical)">
                                      <p:cBhvr>
                                        <p:cTn id="65" dur="500"/>
                                        <p:tgtEl>
                                          <p:spTgt spid="31"/>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barn(inVertical)">
                                      <p:cBhvr>
                                        <p:cTn id="70" dur="500"/>
                                        <p:tgtEl>
                                          <p:spTgt spid="9"/>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barn(inVertical)">
                                      <p:cBhvr>
                                        <p:cTn id="73" dur="5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barn(inVertical)">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barn(inVertical)">
                                      <p:cBhvr>
                                        <p:cTn id="83" dur="500"/>
                                        <p:tgtEl>
                                          <p:spTgt spid="18"/>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barn(inVertical)">
                                      <p:cBhvr>
                                        <p:cTn id="88" dur="500"/>
                                        <p:tgtEl>
                                          <p:spTgt spid="21"/>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grpId="0"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barn(inVertical)">
                                      <p:cBhvr>
                                        <p:cTn id="93" dur="5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barn(inVertical)">
                                      <p:cBhvr>
                                        <p:cTn id="98" dur="500"/>
                                        <p:tgtEl>
                                          <p:spTgt spid="35"/>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grpId="0" nodeType="click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barn(inVertical)">
                                      <p:cBhvr>
                                        <p:cTn id="103" dur="500"/>
                                        <p:tgtEl>
                                          <p:spTgt spid="37"/>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ntr" presetSubtype="21" fill="hold" grpId="0"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barn(inVertical)">
                                      <p:cBhvr>
                                        <p:cTn id="108" dur="500"/>
                                        <p:tgtEl>
                                          <p:spTgt spid="39"/>
                                        </p:tgtEl>
                                      </p:cBhvr>
                                    </p:animEffect>
                                  </p:childTnLst>
                                </p:cTn>
                              </p:par>
                            </p:childTnLst>
                          </p:cTn>
                        </p:par>
                      </p:childTnLst>
                    </p:cTn>
                  </p:par>
                  <p:par>
                    <p:cTn id="109" fill="hold">
                      <p:stCondLst>
                        <p:cond delay="indefinite"/>
                      </p:stCondLst>
                      <p:childTnLst>
                        <p:par>
                          <p:cTn id="110" fill="hold">
                            <p:stCondLst>
                              <p:cond delay="0"/>
                            </p:stCondLst>
                            <p:childTnLst>
                              <p:par>
                                <p:cTn id="111" presetID="16" presetClass="entr" presetSubtype="21" fill="hold" grpId="0" nodeType="click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barn(inVertical)">
                                      <p:cBhvr>
                                        <p:cTn id="113" dur="500"/>
                                        <p:tgtEl>
                                          <p:spTgt spid="41"/>
                                        </p:tgtEl>
                                      </p:cBhvr>
                                    </p:animEffect>
                                  </p:childTnLst>
                                </p:cTn>
                              </p:par>
                            </p:childTnLst>
                          </p:cTn>
                        </p:par>
                      </p:childTnLst>
                    </p:cTn>
                  </p:par>
                  <p:par>
                    <p:cTn id="114" fill="hold">
                      <p:stCondLst>
                        <p:cond delay="indefinite"/>
                      </p:stCondLst>
                      <p:childTnLst>
                        <p:par>
                          <p:cTn id="115" fill="hold">
                            <p:stCondLst>
                              <p:cond delay="0"/>
                            </p:stCondLst>
                            <p:childTnLst>
                              <p:par>
                                <p:cTn id="116" presetID="16" presetClass="entr" presetSubtype="21" fill="hold" grpId="0" nodeType="click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barn(inVertical)">
                                      <p:cBhvr>
                                        <p:cTn id="118" dur="500"/>
                                        <p:tgtEl>
                                          <p:spTgt spid="43"/>
                                        </p:tgtEl>
                                      </p:cBhvr>
                                    </p:animEffect>
                                  </p:childTnLst>
                                </p:cTn>
                              </p:par>
                            </p:childTnLst>
                          </p:cTn>
                        </p:par>
                      </p:childTnLst>
                    </p:cTn>
                  </p:par>
                  <p:par>
                    <p:cTn id="119" fill="hold">
                      <p:stCondLst>
                        <p:cond delay="indefinite"/>
                      </p:stCondLst>
                      <p:childTnLst>
                        <p:par>
                          <p:cTn id="120" fill="hold">
                            <p:stCondLst>
                              <p:cond delay="0"/>
                            </p:stCondLst>
                            <p:childTnLst>
                              <p:par>
                                <p:cTn id="121" presetID="16" presetClass="entr" presetSubtype="21" fill="hold" grpId="0" nodeType="clickEffect">
                                  <p:stCondLst>
                                    <p:cond delay="0"/>
                                  </p:stCondLst>
                                  <p:childTnLst>
                                    <p:set>
                                      <p:cBhvr>
                                        <p:cTn id="122" dur="1" fill="hold">
                                          <p:stCondLst>
                                            <p:cond delay="0"/>
                                          </p:stCondLst>
                                        </p:cTn>
                                        <p:tgtEl>
                                          <p:spTgt spid="49"/>
                                        </p:tgtEl>
                                        <p:attrNameLst>
                                          <p:attrName>style.visibility</p:attrName>
                                        </p:attrNameLst>
                                      </p:cBhvr>
                                      <p:to>
                                        <p:strVal val="visible"/>
                                      </p:to>
                                    </p:set>
                                    <p:animEffect transition="in" filter="barn(inVertical)">
                                      <p:cBhvr>
                                        <p:cTn id="123" dur="500"/>
                                        <p:tgtEl>
                                          <p:spTgt spid="49"/>
                                        </p:tgtEl>
                                      </p:cBhvr>
                                    </p:animEffect>
                                  </p:childTnLst>
                                </p:cTn>
                              </p:par>
                            </p:childTnLst>
                          </p:cTn>
                        </p:par>
                      </p:childTnLst>
                    </p:cTn>
                  </p:par>
                  <p:par>
                    <p:cTn id="124" fill="hold">
                      <p:stCondLst>
                        <p:cond delay="indefinite"/>
                      </p:stCondLst>
                      <p:childTnLst>
                        <p:par>
                          <p:cTn id="125" fill="hold">
                            <p:stCondLst>
                              <p:cond delay="0"/>
                            </p:stCondLst>
                            <p:childTnLst>
                              <p:par>
                                <p:cTn id="126" presetID="16" presetClass="entr" presetSubtype="21" fill="hold" grpId="0" nodeType="clickEffect">
                                  <p:stCondLst>
                                    <p:cond delay="0"/>
                                  </p:stCondLst>
                                  <p:childTnLst>
                                    <p:set>
                                      <p:cBhvr>
                                        <p:cTn id="127" dur="1" fill="hold">
                                          <p:stCondLst>
                                            <p:cond delay="0"/>
                                          </p:stCondLst>
                                        </p:cTn>
                                        <p:tgtEl>
                                          <p:spTgt spid="51"/>
                                        </p:tgtEl>
                                        <p:attrNameLst>
                                          <p:attrName>style.visibility</p:attrName>
                                        </p:attrNameLst>
                                      </p:cBhvr>
                                      <p:to>
                                        <p:strVal val="visible"/>
                                      </p:to>
                                    </p:set>
                                    <p:animEffect transition="in" filter="barn(inVertical)">
                                      <p:cBhvr>
                                        <p:cTn id="12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7" grpId="0" animBg="1"/>
      <p:bldP spid="8" grpId="0"/>
      <p:bldP spid="9" grpId="0"/>
      <p:bldP spid="11" grpId="0"/>
      <p:bldP spid="12" grpId="0"/>
      <p:bldP spid="14" grpId="0"/>
      <p:bldP spid="15" grpId="0"/>
      <p:bldP spid="17" grpId="0"/>
      <p:bldP spid="18" grpId="0"/>
      <p:bldP spid="20" grpId="0"/>
      <p:bldP spid="21" grpId="0"/>
      <p:bldP spid="23" grpId="0"/>
      <p:bldP spid="24" grpId="0"/>
      <p:bldP spid="45" grpId="0"/>
      <p:bldP spid="46" grpId="0"/>
      <p:bldP spid="47" grpId="0"/>
      <p:bldP spid="48" grpId="0"/>
      <p:bldP spid="29" grpId="0" animBg="1"/>
      <p:bldP spid="30" grpId="0" animBg="1"/>
      <p:bldP spid="31" grpId="0" animBg="1"/>
      <p:bldP spid="35" grpId="0"/>
      <p:bldP spid="37" grpId="0"/>
      <p:bldP spid="39" grpId="0"/>
      <p:bldP spid="41" grpId="0"/>
      <p:bldP spid="43" grpId="0"/>
      <p:bldP spid="49" grpId="0"/>
      <p:bldP spid="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rot="21364367">
            <a:off x="62398" y="620296"/>
            <a:ext cx="5751226" cy="20193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6600" b="1" dirty="0">
                <a:solidFill>
                  <a:prstClr val="white"/>
                </a:solidFill>
                <a:latin typeface="NtMotoyaKyotai" panose="02020200000000000000" pitchFamily="18" charset="-128"/>
                <a:ea typeface="NtMotoyaKyotai" panose="02020200000000000000" pitchFamily="18" charset="-128"/>
              </a:rPr>
              <a:t>誕生日</a:t>
            </a:r>
            <a:endParaRPr lang="en-US" sz="6600" b="1" dirty="0">
              <a:solidFill>
                <a:prstClr val="white"/>
              </a:solidFill>
              <a:latin typeface="NtMotoyaKyotai" panose="02020200000000000000" pitchFamily="18" charset="-128"/>
              <a:ea typeface="NtMotoyaKyotai" panose="02020200000000000000" pitchFamily="18" charset="-128"/>
            </a:endParaRPr>
          </a:p>
        </p:txBody>
      </p:sp>
      <p:sp>
        <p:nvSpPr>
          <p:cNvPr id="3" name="TextBox 2"/>
          <p:cNvSpPr txBox="1"/>
          <p:nvPr/>
        </p:nvSpPr>
        <p:spPr>
          <a:xfrm rot="21364367">
            <a:off x="1540439" y="752783"/>
            <a:ext cx="3094948" cy="584775"/>
          </a:xfrm>
          <a:prstGeom prst="rect">
            <a:avLst/>
          </a:prstGeom>
          <a:noFill/>
        </p:spPr>
        <p:txBody>
          <a:bodyPr wrap="square" rtlCol="0">
            <a:spAutoFit/>
          </a:bodyPr>
          <a:lstStyle/>
          <a:p>
            <a:r>
              <a:rPr lang="ja-JP" altLang="en-US" sz="3200" b="1" dirty="0">
                <a:solidFill>
                  <a:prstClr val="white"/>
                </a:solidFill>
                <a:latin typeface="NtMotoyaKyotai" panose="02020200000000000000" pitchFamily="18" charset="-128"/>
                <a:ea typeface="NtMotoyaKyotai" panose="02020200000000000000" pitchFamily="18" charset="-128"/>
              </a:rPr>
              <a:t>たんじょうび</a:t>
            </a:r>
            <a:endParaRPr lang="en-US" sz="3200" b="1" dirty="0">
              <a:solidFill>
                <a:prstClr val="white"/>
              </a:solidFill>
              <a:latin typeface="NtMotoyaKyotai" panose="02020200000000000000" pitchFamily="18" charset="-128"/>
              <a:ea typeface="NtMotoyaKyotai" panose="02020200000000000000" pitchFamily="18" charset="-128"/>
            </a:endParaRPr>
          </a:p>
        </p:txBody>
      </p:sp>
      <p:sp>
        <p:nvSpPr>
          <p:cNvPr id="5" name="Rounded Rectangle 4"/>
          <p:cNvSpPr/>
          <p:nvPr/>
        </p:nvSpPr>
        <p:spPr>
          <a:xfrm>
            <a:off x="804519" y="2834174"/>
            <a:ext cx="10408124" cy="179712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endParaRPr lang="en-US" sz="4800" b="1" dirty="0">
              <a:solidFill>
                <a:prstClr val="white"/>
              </a:solidFill>
              <a:latin typeface="NtMotoyaKyotai" panose="02020200000000000000" pitchFamily="18" charset="-128"/>
              <a:ea typeface="NtMotoyaKyotai" panose="02020200000000000000" pitchFamily="18" charset="-128"/>
            </a:endParaRPr>
          </a:p>
        </p:txBody>
      </p:sp>
      <p:sp>
        <p:nvSpPr>
          <p:cNvPr id="6" name="TextBox 5"/>
          <p:cNvSpPr txBox="1"/>
          <p:nvPr/>
        </p:nvSpPr>
        <p:spPr>
          <a:xfrm>
            <a:off x="1458874" y="4568576"/>
            <a:ext cx="4132457" cy="584775"/>
          </a:xfrm>
          <a:prstGeom prst="rect">
            <a:avLst/>
          </a:prstGeom>
          <a:noFill/>
        </p:spPr>
        <p:txBody>
          <a:bodyPr wrap="square" rtlCol="0">
            <a:spAutoFit/>
          </a:bodyPr>
          <a:lstStyle/>
          <a:p>
            <a:r>
              <a:rPr lang="en-US" altLang="ja-JP" sz="3200" dirty="0">
                <a:solidFill>
                  <a:prstClr val="black"/>
                </a:solidFill>
              </a:rPr>
              <a:t>When’s</a:t>
            </a:r>
            <a:r>
              <a:rPr lang="ja-JP" altLang="en-US" sz="3200" dirty="0">
                <a:solidFill>
                  <a:prstClr val="black"/>
                </a:solidFill>
              </a:rPr>
              <a:t> </a:t>
            </a:r>
            <a:r>
              <a:rPr lang="en-US" altLang="ja-JP" sz="3200" dirty="0">
                <a:solidFill>
                  <a:prstClr val="black"/>
                </a:solidFill>
              </a:rPr>
              <a:t>your</a:t>
            </a:r>
            <a:r>
              <a:rPr lang="ja-JP" altLang="en-US" sz="3200" dirty="0">
                <a:solidFill>
                  <a:prstClr val="black"/>
                </a:solidFill>
              </a:rPr>
              <a:t> </a:t>
            </a:r>
            <a:r>
              <a:rPr lang="en-US" altLang="ja-JP" sz="3200" dirty="0">
                <a:solidFill>
                  <a:prstClr val="black"/>
                </a:solidFill>
              </a:rPr>
              <a:t>birthday?</a:t>
            </a:r>
            <a:endParaRPr lang="en-US" sz="3200" dirty="0">
              <a:solidFill>
                <a:prstClr val="black"/>
              </a:solidFill>
            </a:endParaRPr>
          </a:p>
        </p:txBody>
      </p:sp>
      <p:sp>
        <p:nvSpPr>
          <p:cNvPr id="10" name="TextBox 9"/>
          <p:cNvSpPr txBox="1"/>
          <p:nvPr/>
        </p:nvSpPr>
        <p:spPr>
          <a:xfrm>
            <a:off x="6008581" y="4579745"/>
            <a:ext cx="4259681" cy="584775"/>
          </a:xfrm>
          <a:prstGeom prst="rect">
            <a:avLst/>
          </a:prstGeom>
          <a:noFill/>
        </p:spPr>
        <p:txBody>
          <a:bodyPr wrap="square" rtlCol="0">
            <a:spAutoFit/>
          </a:bodyPr>
          <a:lstStyle/>
          <a:p>
            <a:r>
              <a:rPr lang="en-US" altLang="ja-JP" sz="3200" dirty="0">
                <a:solidFill>
                  <a:prstClr val="black"/>
                </a:solidFill>
              </a:rPr>
              <a:t>…My birthday is 10/05</a:t>
            </a:r>
            <a:endParaRPr lang="en-US" sz="3200" dirty="0">
              <a:solidFill>
                <a:prstClr val="black"/>
              </a:solidFill>
            </a:endParaRPr>
          </a:p>
        </p:txBody>
      </p:sp>
      <p:sp>
        <p:nvSpPr>
          <p:cNvPr id="11" name="Rounded Rectangle 10"/>
          <p:cNvSpPr/>
          <p:nvPr/>
        </p:nvSpPr>
        <p:spPr>
          <a:xfrm>
            <a:off x="804519" y="5127059"/>
            <a:ext cx="10408124" cy="165255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r"/>
            <a:endParaRPr lang="en-US" sz="4800" b="1" dirty="0">
              <a:solidFill>
                <a:prstClr val="white"/>
              </a:solidFill>
              <a:latin typeface="NtMotoyaKyotai" panose="02020200000000000000" pitchFamily="18" charset="-128"/>
              <a:ea typeface="NtMotoyaKyotai" panose="02020200000000000000" pitchFamily="18" charset="-128"/>
            </a:endParaRPr>
          </a:p>
        </p:txBody>
      </p:sp>
      <p:sp>
        <p:nvSpPr>
          <p:cNvPr id="13" name="TextBox 12"/>
          <p:cNvSpPr txBox="1"/>
          <p:nvPr/>
        </p:nvSpPr>
        <p:spPr>
          <a:xfrm>
            <a:off x="909197" y="3177259"/>
            <a:ext cx="9933650" cy="923330"/>
          </a:xfrm>
          <a:prstGeom prst="rect">
            <a:avLst/>
          </a:prstGeom>
          <a:noFill/>
        </p:spPr>
        <p:txBody>
          <a:bodyPr wrap="square" rtlCol="0">
            <a:spAutoFit/>
          </a:bodyPr>
          <a:lstStyle/>
          <a:p>
            <a:r>
              <a:rPr lang="ja-JP" altLang="en-US" sz="5400" b="1" dirty="0">
                <a:solidFill>
                  <a:prstClr val="white"/>
                </a:solidFill>
                <a:latin typeface="NtMotoyaKyotai" panose="02020200000000000000" pitchFamily="18" charset="-128"/>
                <a:ea typeface="NtMotoyaKyotai" panose="02020200000000000000" pitchFamily="18" charset="-128"/>
              </a:rPr>
              <a:t>おたんじょうびは　いつですか。</a:t>
            </a:r>
            <a:endParaRPr lang="en-US" sz="5400" b="1" dirty="0">
              <a:solidFill>
                <a:prstClr val="white"/>
              </a:solidFill>
              <a:latin typeface="NtMotoyaKyotai" panose="02020200000000000000" pitchFamily="18" charset="-128"/>
              <a:ea typeface="NtMotoyaKyotai" panose="02020200000000000000" pitchFamily="18" charset="-128"/>
            </a:endParaRPr>
          </a:p>
        </p:txBody>
      </p:sp>
      <p:sp>
        <p:nvSpPr>
          <p:cNvPr id="14" name="TextBox 13"/>
          <p:cNvSpPr txBox="1"/>
          <p:nvPr/>
        </p:nvSpPr>
        <p:spPr>
          <a:xfrm>
            <a:off x="1041756" y="5516226"/>
            <a:ext cx="9933650" cy="923330"/>
          </a:xfrm>
          <a:prstGeom prst="rect">
            <a:avLst/>
          </a:prstGeom>
          <a:noFill/>
        </p:spPr>
        <p:txBody>
          <a:bodyPr wrap="square" rtlCol="0">
            <a:spAutoFit/>
          </a:bodyPr>
          <a:lstStyle/>
          <a:p>
            <a:pPr algn="r"/>
            <a:r>
              <a:rPr lang="en-US" altLang="ja-JP" sz="5400" b="1" dirty="0">
                <a:solidFill>
                  <a:prstClr val="white"/>
                </a:solidFill>
                <a:latin typeface="NtMotoyaKyotai" panose="02020200000000000000" pitchFamily="18" charset="-128"/>
                <a:ea typeface="NtMotoyaKyotai" panose="02020200000000000000" pitchFamily="18" charset="-128"/>
              </a:rPr>
              <a:t>10</a:t>
            </a:r>
            <a:r>
              <a:rPr lang="ja-JP" altLang="en-US" sz="5400" b="1" dirty="0">
                <a:solidFill>
                  <a:prstClr val="white"/>
                </a:solidFill>
                <a:latin typeface="NtMotoyaKyotai" panose="02020200000000000000" pitchFamily="18" charset="-128"/>
                <a:ea typeface="NtMotoyaKyotai" panose="02020200000000000000" pitchFamily="18" charset="-128"/>
              </a:rPr>
              <a:t>月</a:t>
            </a:r>
            <a:r>
              <a:rPr lang="en-US" altLang="ja-JP" sz="5400" b="1" dirty="0">
                <a:solidFill>
                  <a:prstClr val="white"/>
                </a:solidFill>
                <a:latin typeface="NtMotoyaKyotai" panose="02020200000000000000" pitchFamily="18" charset="-128"/>
                <a:ea typeface="NtMotoyaKyotai" panose="02020200000000000000" pitchFamily="18" charset="-128"/>
              </a:rPr>
              <a:t>5</a:t>
            </a:r>
            <a:r>
              <a:rPr lang="ja-JP" altLang="en-US" sz="5400" b="1">
                <a:solidFill>
                  <a:prstClr val="white"/>
                </a:solidFill>
                <a:latin typeface="NtMotoyaKyotai" panose="02020200000000000000" pitchFamily="18" charset="-128"/>
                <a:ea typeface="NtMotoyaKyotai" panose="02020200000000000000" pitchFamily="18" charset="-128"/>
              </a:rPr>
              <a:t>日で</a:t>
            </a:r>
            <a:r>
              <a:rPr lang="ja-JP" altLang="en-US" sz="5400" b="1" dirty="0">
                <a:solidFill>
                  <a:prstClr val="white"/>
                </a:solidFill>
                <a:latin typeface="NtMotoyaKyotai" panose="02020200000000000000" pitchFamily="18" charset="-128"/>
                <a:ea typeface="NtMotoyaKyotai" panose="02020200000000000000" pitchFamily="18" charset="-128"/>
              </a:rPr>
              <a:t>す。</a:t>
            </a:r>
            <a:endParaRPr lang="en-US" sz="5400" b="1" dirty="0">
              <a:solidFill>
                <a:prstClr val="white"/>
              </a:solidFill>
              <a:latin typeface="NtMotoyaKyotai" panose="02020200000000000000" pitchFamily="18" charset="-128"/>
              <a:ea typeface="NtMotoyaKyotai" panose="02020200000000000000" pitchFamily="18" charset="-128"/>
            </a:endParaRPr>
          </a:p>
        </p:txBody>
      </p:sp>
      <p:sp>
        <p:nvSpPr>
          <p:cNvPr id="15" name="Striped Right Arrow 14"/>
          <p:cNvSpPr/>
          <p:nvPr/>
        </p:nvSpPr>
        <p:spPr>
          <a:xfrm rot="8677357" flipV="1">
            <a:off x="6903272" y="1255422"/>
            <a:ext cx="2872700" cy="1187591"/>
          </a:xfrm>
          <a:prstGeom prst="stripedRightArrow">
            <a:avLst>
              <a:gd name="adj1" fmla="val 66636"/>
              <a:gd name="adj2"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prstClr val="white"/>
                </a:solidFill>
              </a:rPr>
              <a:t>ASK</a:t>
            </a:r>
            <a:endParaRPr lang="en-US" dirty="0">
              <a:solidFill>
                <a:prstClr val="white"/>
              </a:solidFill>
            </a:endParaRPr>
          </a:p>
        </p:txBody>
      </p:sp>
      <p:sp>
        <p:nvSpPr>
          <p:cNvPr id="16" name="Striped Right Arrow 15"/>
          <p:cNvSpPr/>
          <p:nvPr/>
        </p:nvSpPr>
        <p:spPr>
          <a:xfrm rot="10800000" flipH="1" flipV="1">
            <a:off x="730194" y="5318144"/>
            <a:ext cx="3322180" cy="1187591"/>
          </a:xfrm>
          <a:prstGeom prst="stripedRightArrow">
            <a:avLst>
              <a:gd name="adj1" fmla="val 66636"/>
              <a:gd name="adj2"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prstClr val="white"/>
                </a:solidFill>
              </a:rPr>
              <a:t>ANSWER</a:t>
            </a:r>
            <a:endParaRPr lang="en-US" dirty="0">
              <a:solidFill>
                <a:prstClr val="white"/>
              </a:solidFill>
            </a:endParaRPr>
          </a:p>
        </p:txBody>
      </p:sp>
    </p:spTree>
    <p:extLst>
      <p:ext uri="{BB962C8B-B14F-4D97-AF65-F5344CB8AC3E}">
        <p14:creationId xmlns:p14="http://schemas.microsoft.com/office/powerpoint/2010/main" val="14843602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ntr" presetSubtype="3"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1+#ppt_w/2"/>
                                          </p:val>
                                        </p:tav>
                                        <p:tav tm="100000">
                                          <p:val>
                                            <p:strVal val="#ppt_x"/>
                                          </p:val>
                                        </p:tav>
                                      </p:tavLst>
                                    </p:anim>
                                    <p:anim calcmode="lin" valueType="num">
                                      <p:cBhvr additive="base">
                                        <p:cTn id="2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2" presetClass="entr" presetSubtype="9"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p:bldP spid="10" grpId="0"/>
      <p:bldP spid="13" grpId="0"/>
      <p:bldP spid="14" grpId="0"/>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B505AE-B314-460C-AA58-64D3A6A58448}"/>
              </a:ext>
            </a:extLst>
          </p:cNvPr>
          <p:cNvSpPr>
            <a:spLocks noGrp="1"/>
          </p:cNvSpPr>
          <p:nvPr>
            <p:ph idx="1"/>
          </p:nvPr>
        </p:nvSpPr>
        <p:spPr>
          <a:xfrm>
            <a:off x="1154954" y="2371725"/>
            <a:ext cx="8825659" cy="4486275"/>
          </a:xfrm>
        </p:spPr>
        <p:txBody>
          <a:bodyPr>
            <a:normAutofit fontScale="92500" lnSpcReduction="10000"/>
          </a:bodyPr>
          <a:lstStyle/>
          <a:p>
            <a:pPr marL="0" indent="0">
              <a:buNone/>
            </a:pPr>
            <a:r>
              <a:rPr lang="vi-VN" sz="2400" dirty="0"/>
              <a:t>5/10</a:t>
            </a:r>
            <a:r>
              <a:rPr lang="ja-JP" altLang="en-US" sz="2400" dirty="0"/>
              <a:t>：</a:t>
            </a:r>
            <a:endParaRPr lang="en-US" altLang="ja-JP" sz="2400" dirty="0"/>
          </a:p>
          <a:p>
            <a:pPr marL="0" indent="0">
              <a:buNone/>
            </a:pPr>
            <a:r>
              <a:rPr lang="vi-VN" sz="2400" dirty="0"/>
              <a:t>9/12</a:t>
            </a:r>
            <a:r>
              <a:rPr lang="ja-JP" altLang="en-US" sz="2400" dirty="0"/>
              <a:t>：</a:t>
            </a:r>
            <a:endParaRPr lang="vi-VN" sz="2400" dirty="0"/>
          </a:p>
          <a:p>
            <a:pPr marL="0" indent="0">
              <a:buNone/>
            </a:pPr>
            <a:r>
              <a:rPr lang="vi-VN" sz="2400" dirty="0"/>
              <a:t>1/1</a:t>
            </a:r>
            <a:r>
              <a:rPr lang="ja-JP" altLang="en-US" sz="2400" dirty="0"/>
              <a:t>：</a:t>
            </a:r>
            <a:endParaRPr lang="vi-VN" sz="2400" dirty="0"/>
          </a:p>
          <a:p>
            <a:pPr marL="0" indent="0">
              <a:buNone/>
            </a:pPr>
            <a:r>
              <a:rPr lang="vi-VN" sz="2400" dirty="0"/>
              <a:t>2/7</a:t>
            </a:r>
            <a:r>
              <a:rPr lang="ja-JP" altLang="en-US" sz="2400" dirty="0"/>
              <a:t>：</a:t>
            </a:r>
            <a:endParaRPr lang="vi-VN" sz="2400" dirty="0"/>
          </a:p>
          <a:p>
            <a:pPr marL="0" indent="0">
              <a:buNone/>
            </a:pPr>
            <a:r>
              <a:rPr lang="vi-VN" sz="2400" dirty="0"/>
              <a:t>24/6</a:t>
            </a:r>
            <a:r>
              <a:rPr lang="ja-JP" altLang="en-US" sz="2400" dirty="0"/>
              <a:t>：</a:t>
            </a:r>
            <a:endParaRPr lang="vi-VN" sz="2400" dirty="0"/>
          </a:p>
          <a:p>
            <a:pPr marL="0" indent="0">
              <a:buNone/>
            </a:pPr>
            <a:r>
              <a:rPr lang="vi-VN" sz="2400" dirty="0"/>
              <a:t>27/10</a:t>
            </a:r>
            <a:r>
              <a:rPr lang="ja-JP" altLang="en-US" sz="2400" dirty="0"/>
              <a:t>：</a:t>
            </a:r>
            <a:endParaRPr lang="vi-VN" sz="2400" dirty="0"/>
          </a:p>
          <a:p>
            <a:pPr marL="0" indent="0">
              <a:buNone/>
            </a:pPr>
            <a:r>
              <a:rPr lang="vi-VN" sz="2400" dirty="0"/>
              <a:t>31/11</a:t>
            </a:r>
            <a:r>
              <a:rPr lang="ja-JP" altLang="en-US" sz="2400" dirty="0"/>
              <a:t>：</a:t>
            </a:r>
            <a:endParaRPr lang="vi-VN" sz="2400" dirty="0"/>
          </a:p>
          <a:p>
            <a:pPr marL="0" indent="0">
              <a:buNone/>
            </a:pPr>
            <a:r>
              <a:rPr lang="vi-VN" sz="2400" dirty="0"/>
              <a:t>15/2</a:t>
            </a:r>
            <a:r>
              <a:rPr lang="ja-JP" altLang="en-US" sz="2400" dirty="0"/>
              <a:t>：</a:t>
            </a:r>
            <a:endParaRPr lang="vi-VN" sz="2400" dirty="0"/>
          </a:p>
          <a:p>
            <a:pPr marL="0" indent="0">
              <a:buNone/>
            </a:pPr>
            <a:r>
              <a:rPr lang="vi-VN" sz="2400" dirty="0"/>
              <a:t>24/9</a:t>
            </a:r>
            <a:r>
              <a:rPr lang="ja-JP" altLang="en-US" sz="2400" dirty="0"/>
              <a:t>：</a:t>
            </a:r>
            <a:endParaRPr lang="vi-VN" sz="2400" dirty="0"/>
          </a:p>
          <a:p>
            <a:pPr marL="0" indent="0">
              <a:buNone/>
            </a:pPr>
            <a:r>
              <a:rPr lang="vi-VN" sz="2400" dirty="0"/>
              <a:t>19/4</a:t>
            </a:r>
            <a:r>
              <a:rPr lang="ja-JP" altLang="en-US" sz="2400" dirty="0"/>
              <a:t>：</a:t>
            </a:r>
            <a:endParaRPr lang="en-US" sz="2400" dirty="0"/>
          </a:p>
        </p:txBody>
      </p:sp>
    </p:spTree>
    <p:extLst>
      <p:ext uri="{BB962C8B-B14F-4D97-AF65-F5344CB8AC3E}">
        <p14:creationId xmlns:p14="http://schemas.microsoft.com/office/powerpoint/2010/main" val="2120829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04869" y="738749"/>
            <a:ext cx="7531462" cy="924951"/>
          </a:xfrm>
          <a:prstGeom prst="roundRect">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r>
              <a:rPr lang="en-US" sz="5400" dirty="0">
                <a:solidFill>
                  <a:prstClr val="white"/>
                </a:solidFill>
                <a:latin typeface="AR BONNIE" pitchFamily="2" charset="0"/>
              </a:rPr>
              <a:t>SELF-INTRODUCTION</a:t>
            </a:r>
            <a:endParaRPr lang="en-US" sz="6600" dirty="0">
              <a:solidFill>
                <a:prstClr val="white"/>
              </a:solidFill>
              <a:latin typeface="AR BONNIE" pitchFamily="2" charset="0"/>
            </a:endParaRPr>
          </a:p>
        </p:txBody>
      </p:sp>
      <p:sp>
        <p:nvSpPr>
          <p:cNvPr id="2" name="Rounded Rectangle 1"/>
          <p:cNvSpPr/>
          <p:nvPr/>
        </p:nvSpPr>
        <p:spPr>
          <a:xfrm>
            <a:off x="117566" y="2278505"/>
            <a:ext cx="3853544" cy="34753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solidFill>
                  <a:prstClr val="white"/>
                </a:solidFill>
                <a:latin typeface="Book Antiqua" panose="02040602050305030304" pitchFamily="18" charset="0"/>
              </a:rPr>
              <a:t>Hi, everybody</a:t>
            </a:r>
          </a:p>
          <a:p>
            <a:pPr algn="ctr"/>
            <a:r>
              <a:rPr lang="en-US" sz="3200" dirty="0">
                <a:solidFill>
                  <a:prstClr val="white"/>
                </a:solidFill>
                <a:latin typeface="Book Antiqua" panose="02040602050305030304" pitchFamily="18" charset="0"/>
              </a:rPr>
              <a:t>I’m </a:t>
            </a:r>
            <a:r>
              <a:rPr lang="en-US" altLang="ja-JP" sz="3200" dirty="0">
                <a:solidFill>
                  <a:prstClr val="white"/>
                </a:solidFill>
                <a:latin typeface="Book Antiqua" panose="02040602050305030304" pitchFamily="18" charset="0"/>
              </a:rPr>
              <a:t>Minh</a:t>
            </a:r>
            <a:r>
              <a:rPr lang="en-US" sz="3200" dirty="0">
                <a:solidFill>
                  <a:prstClr val="white"/>
                </a:solidFill>
                <a:latin typeface="Book Antiqua" panose="02040602050305030304" pitchFamily="18" charset="0"/>
              </a:rPr>
              <a:t>. </a:t>
            </a:r>
          </a:p>
          <a:p>
            <a:pPr algn="ctr"/>
            <a:r>
              <a:rPr lang="en-US" sz="3200" dirty="0">
                <a:solidFill>
                  <a:prstClr val="white"/>
                </a:solidFill>
                <a:latin typeface="Book Antiqua" panose="02040602050305030304" pitchFamily="18" charset="0"/>
              </a:rPr>
              <a:t>I’m Vietnamese.</a:t>
            </a:r>
          </a:p>
          <a:p>
            <a:pPr algn="ctr"/>
            <a:r>
              <a:rPr lang="en-US" sz="3200" dirty="0">
                <a:solidFill>
                  <a:prstClr val="white"/>
                </a:solidFill>
                <a:latin typeface="Book Antiqua" panose="02040602050305030304" pitchFamily="18" charset="0"/>
              </a:rPr>
              <a:t>I’m student of FPT </a:t>
            </a:r>
            <a:r>
              <a:rPr lang="en-US" altLang="ja-JP" sz="3200" dirty="0">
                <a:solidFill>
                  <a:prstClr val="white"/>
                </a:solidFill>
                <a:latin typeface="Book Antiqua" panose="02040602050305030304" pitchFamily="18" charset="0"/>
              </a:rPr>
              <a:t>University</a:t>
            </a:r>
            <a:r>
              <a:rPr lang="en-US" sz="3200" dirty="0">
                <a:solidFill>
                  <a:prstClr val="white"/>
                </a:solidFill>
                <a:latin typeface="Book Antiqua" panose="02040602050305030304" pitchFamily="18" charset="0"/>
              </a:rPr>
              <a:t>.</a:t>
            </a:r>
          </a:p>
          <a:p>
            <a:pPr algn="ctr"/>
            <a:r>
              <a:rPr lang="en-US" sz="3200" dirty="0">
                <a:solidFill>
                  <a:prstClr val="white"/>
                </a:solidFill>
                <a:latin typeface="Book Antiqua" panose="02040602050305030304" pitchFamily="18" charset="0"/>
              </a:rPr>
              <a:t>I’m 19 years old.</a:t>
            </a:r>
          </a:p>
          <a:p>
            <a:pPr algn="ctr"/>
            <a:r>
              <a:rPr lang="en-US" sz="3200" dirty="0">
                <a:solidFill>
                  <a:prstClr val="white"/>
                </a:solidFill>
                <a:latin typeface="Book Antiqua" panose="02040602050305030304" pitchFamily="18" charset="0"/>
              </a:rPr>
              <a:t>Nice to meet you!</a:t>
            </a:r>
          </a:p>
        </p:txBody>
      </p:sp>
      <p:sp>
        <p:nvSpPr>
          <p:cNvPr id="12" name="Rounded Rectangle 11"/>
          <p:cNvSpPr/>
          <p:nvPr/>
        </p:nvSpPr>
        <p:spPr>
          <a:xfrm>
            <a:off x="4153989" y="1903751"/>
            <a:ext cx="7876901" cy="495424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lnSpc>
                <a:spcPct val="150000"/>
              </a:lnSpc>
            </a:pPr>
            <a:r>
              <a:rPr lang="ja-JP" altLang="en-US" sz="3600" b="1" dirty="0">
                <a:solidFill>
                  <a:prstClr val="white"/>
                </a:solidFill>
                <a:latin typeface="NtMotoyaKyotai" panose="02020200000000000000" pitchFamily="18" charset="-128"/>
                <a:ea typeface="NtMotoyaKyotai" panose="02020200000000000000" pitchFamily="18" charset="-128"/>
              </a:rPr>
              <a:t>はじめまして</a:t>
            </a:r>
            <a:endParaRPr lang="en-US" altLang="ja-JP" sz="3600" b="1" dirty="0">
              <a:solidFill>
                <a:prstClr val="white"/>
              </a:solidFill>
              <a:latin typeface="NtMotoyaKyotai" panose="02020200000000000000" pitchFamily="18" charset="-128"/>
              <a:ea typeface="NtMotoyaKyotai" panose="02020200000000000000" pitchFamily="18" charset="-128"/>
            </a:endParaRPr>
          </a:p>
          <a:p>
            <a:pPr algn="ctr">
              <a:lnSpc>
                <a:spcPct val="150000"/>
              </a:lnSpc>
            </a:pPr>
            <a:r>
              <a:rPr lang="ja-JP" altLang="en-US" sz="3600" b="1" dirty="0">
                <a:solidFill>
                  <a:prstClr val="white"/>
                </a:solidFill>
                <a:latin typeface="NtMotoyaKyotai" panose="02020200000000000000" pitchFamily="18" charset="-128"/>
                <a:ea typeface="NtMotoyaKyotai" panose="02020200000000000000" pitchFamily="18" charset="-128"/>
              </a:rPr>
              <a:t>わたしは</a:t>
            </a:r>
            <a:r>
              <a:rPr lang="en-US" altLang="ja-JP" sz="3600" b="1" dirty="0">
                <a:solidFill>
                  <a:prstClr val="white"/>
                </a:solidFill>
                <a:latin typeface="NtMotoyaKyotai" panose="02020200000000000000" pitchFamily="18" charset="-128"/>
                <a:ea typeface="NtMotoyaKyotai" panose="02020200000000000000" pitchFamily="18" charset="-128"/>
              </a:rPr>
              <a:t>Minh</a:t>
            </a:r>
            <a:r>
              <a:rPr lang="ja-JP" altLang="en-US" sz="3600" b="1" dirty="0">
                <a:solidFill>
                  <a:prstClr val="white"/>
                </a:solidFill>
                <a:latin typeface="NtMotoyaKyotai" panose="02020200000000000000" pitchFamily="18" charset="-128"/>
                <a:ea typeface="NtMotoyaKyotai" panose="02020200000000000000" pitchFamily="18" charset="-128"/>
              </a:rPr>
              <a:t>です。</a:t>
            </a:r>
            <a:endParaRPr lang="en-US" altLang="ja-JP" sz="3600" b="1" dirty="0">
              <a:solidFill>
                <a:prstClr val="white"/>
              </a:solidFill>
              <a:latin typeface="NtMotoyaKyotai" panose="02020200000000000000" pitchFamily="18" charset="-128"/>
              <a:ea typeface="NtMotoyaKyotai" panose="02020200000000000000" pitchFamily="18" charset="-128"/>
            </a:endParaRPr>
          </a:p>
          <a:p>
            <a:pPr algn="ctr">
              <a:lnSpc>
                <a:spcPct val="150000"/>
              </a:lnSpc>
            </a:pPr>
            <a:r>
              <a:rPr lang="ja-JP" altLang="en-US" sz="3600" b="1" dirty="0">
                <a:solidFill>
                  <a:prstClr val="white"/>
                </a:solidFill>
                <a:latin typeface="NtMotoyaKyotai" panose="02020200000000000000" pitchFamily="18" charset="-128"/>
                <a:ea typeface="NtMotoyaKyotai" panose="02020200000000000000" pitchFamily="18" charset="-128"/>
              </a:rPr>
              <a:t>ベトナムじんです。</a:t>
            </a:r>
            <a:endParaRPr lang="en-US" altLang="ja-JP" sz="3600" b="1" dirty="0">
              <a:solidFill>
                <a:prstClr val="white"/>
              </a:solidFill>
              <a:latin typeface="NtMotoyaKyotai" panose="02020200000000000000" pitchFamily="18" charset="-128"/>
              <a:ea typeface="NtMotoyaKyotai" panose="02020200000000000000" pitchFamily="18" charset="-128"/>
            </a:endParaRPr>
          </a:p>
          <a:p>
            <a:pPr algn="ctr">
              <a:lnSpc>
                <a:spcPct val="150000"/>
              </a:lnSpc>
            </a:pPr>
            <a:r>
              <a:rPr lang="en-US" altLang="ja-JP" sz="3600" b="1" dirty="0">
                <a:solidFill>
                  <a:prstClr val="white"/>
                </a:solidFill>
                <a:latin typeface="NtMotoyaKyotai" panose="02020200000000000000" pitchFamily="18" charset="-128"/>
                <a:ea typeface="NtMotoyaKyotai" panose="02020200000000000000" pitchFamily="18" charset="-128"/>
              </a:rPr>
              <a:t>FPT</a:t>
            </a:r>
            <a:r>
              <a:rPr lang="ja-JP" altLang="en-US" sz="3600" b="1" dirty="0">
                <a:solidFill>
                  <a:prstClr val="white"/>
                </a:solidFill>
                <a:latin typeface="NtMotoyaKyotai" panose="02020200000000000000" pitchFamily="18" charset="-128"/>
                <a:ea typeface="NtMotoyaKyotai" panose="02020200000000000000" pitchFamily="18" charset="-128"/>
              </a:rPr>
              <a:t>だいがくのがくせいです。</a:t>
            </a:r>
            <a:endParaRPr lang="en-US" altLang="ja-JP" sz="3600" b="1" dirty="0">
              <a:solidFill>
                <a:prstClr val="white"/>
              </a:solidFill>
              <a:latin typeface="NtMotoyaKyotai" panose="02020200000000000000" pitchFamily="18" charset="-128"/>
              <a:ea typeface="NtMotoyaKyotai" panose="02020200000000000000" pitchFamily="18" charset="-128"/>
            </a:endParaRPr>
          </a:p>
          <a:p>
            <a:pPr algn="ctr">
              <a:lnSpc>
                <a:spcPct val="150000"/>
              </a:lnSpc>
            </a:pPr>
            <a:r>
              <a:rPr lang="en-US" altLang="ja-JP" sz="3600" b="1" dirty="0">
                <a:solidFill>
                  <a:prstClr val="white"/>
                </a:solidFill>
                <a:latin typeface="NtMotoyaKyotai" panose="02020200000000000000" pitchFamily="18" charset="-128"/>
                <a:ea typeface="NtMotoyaKyotai" panose="02020200000000000000" pitchFamily="18" charset="-128"/>
              </a:rPr>
              <a:t>19</a:t>
            </a:r>
            <a:r>
              <a:rPr lang="ja-JP" altLang="en-US" sz="3600" b="1">
                <a:solidFill>
                  <a:prstClr val="white"/>
                </a:solidFill>
                <a:latin typeface="NtMotoyaKyotai" panose="02020200000000000000" pitchFamily="18" charset="-128"/>
                <a:ea typeface="NtMotoyaKyotai" panose="02020200000000000000" pitchFamily="18" charset="-128"/>
              </a:rPr>
              <a:t>さ</a:t>
            </a:r>
            <a:r>
              <a:rPr lang="ja-JP" altLang="en-US" sz="3600" b="1" dirty="0">
                <a:solidFill>
                  <a:prstClr val="white"/>
                </a:solidFill>
                <a:latin typeface="NtMotoyaKyotai" panose="02020200000000000000" pitchFamily="18" charset="-128"/>
                <a:ea typeface="NtMotoyaKyotai" panose="02020200000000000000" pitchFamily="18" charset="-128"/>
              </a:rPr>
              <a:t>いです。</a:t>
            </a:r>
            <a:endParaRPr lang="en-US" altLang="ja-JP" sz="3600" b="1" dirty="0">
              <a:solidFill>
                <a:prstClr val="white"/>
              </a:solidFill>
              <a:latin typeface="NtMotoyaKyotai" panose="02020200000000000000" pitchFamily="18" charset="-128"/>
              <a:ea typeface="NtMotoyaKyotai" panose="02020200000000000000" pitchFamily="18" charset="-128"/>
            </a:endParaRPr>
          </a:p>
          <a:p>
            <a:pPr algn="ctr">
              <a:lnSpc>
                <a:spcPct val="150000"/>
              </a:lnSpc>
            </a:pPr>
            <a:r>
              <a:rPr lang="ja-JP" altLang="en-US" sz="3600" b="1" dirty="0">
                <a:solidFill>
                  <a:prstClr val="white"/>
                </a:solidFill>
                <a:latin typeface="NtMotoyaKyotai" panose="02020200000000000000" pitchFamily="18" charset="-128"/>
                <a:ea typeface="NtMotoyaKyotai" panose="02020200000000000000" pitchFamily="18" charset="-128"/>
              </a:rPr>
              <a:t>どうぞよろしくおねがいします</a:t>
            </a:r>
            <a:endParaRPr lang="en-US" sz="3600" b="1" dirty="0">
              <a:solidFill>
                <a:prstClr val="white"/>
              </a:solidFill>
              <a:latin typeface="NtMotoyaKyotai" panose="02020200000000000000" pitchFamily="18" charset="-128"/>
              <a:ea typeface="NtMotoyaKyotai" panose="02020200000000000000" pitchFamily="18" charset="-128"/>
            </a:endParaRPr>
          </a:p>
        </p:txBody>
      </p:sp>
      <p:sp>
        <p:nvSpPr>
          <p:cNvPr id="3" name="Striped Right Arrow 2"/>
          <p:cNvSpPr/>
          <p:nvPr/>
        </p:nvSpPr>
        <p:spPr>
          <a:xfrm>
            <a:off x="2076994" y="5466431"/>
            <a:ext cx="2076995" cy="992777"/>
          </a:xfrm>
          <a:prstGeom prst="strip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1698956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2">
                                            <p:bg/>
                                          </p:spTgt>
                                        </p:tgtEl>
                                        <p:attrNameLst>
                                          <p:attrName>style.visibility</p:attrName>
                                        </p:attrNameLst>
                                      </p:cBhvr>
                                      <p:to>
                                        <p:strVal val="visible"/>
                                      </p:to>
                                    </p:set>
                                    <p:animEffect transition="in" filter="wipe(down)">
                                      <p:cBhvr>
                                        <p:cTn id="23" dur="500"/>
                                        <p:tgtEl>
                                          <p:spTgt spid="12">
                                            <p:bg/>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wipe(down)">
                                      <p:cBhvr>
                                        <p:cTn id="28" dur="500"/>
                                        <p:tgtEl>
                                          <p:spTgt spid="12">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wipe(down)">
                                      <p:cBhvr>
                                        <p:cTn id="33" dur="500"/>
                                        <p:tgtEl>
                                          <p:spTgt spid="12">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xEl>
                                              <p:pRg st="2" end="2"/>
                                            </p:txEl>
                                          </p:spTgt>
                                        </p:tgtEl>
                                        <p:attrNameLst>
                                          <p:attrName>style.visibility</p:attrName>
                                        </p:attrNameLst>
                                      </p:cBhvr>
                                      <p:to>
                                        <p:strVal val="visible"/>
                                      </p:to>
                                    </p:set>
                                    <p:animEffect transition="in" filter="wipe(down)">
                                      <p:cBhvr>
                                        <p:cTn id="38" dur="500"/>
                                        <p:tgtEl>
                                          <p:spTgt spid="12">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animEffect transition="in" filter="wipe(down)">
                                      <p:cBhvr>
                                        <p:cTn id="43" dur="500"/>
                                        <p:tgtEl>
                                          <p:spTgt spid="12">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xEl>
                                              <p:pRg st="4" end="4"/>
                                            </p:txEl>
                                          </p:spTgt>
                                        </p:tgtEl>
                                        <p:attrNameLst>
                                          <p:attrName>style.visibility</p:attrName>
                                        </p:attrNameLst>
                                      </p:cBhvr>
                                      <p:to>
                                        <p:strVal val="visible"/>
                                      </p:to>
                                    </p:set>
                                    <p:animEffect transition="in" filter="wipe(down)">
                                      <p:cBhvr>
                                        <p:cTn id="48" dur="500"/>
                                        <p:tgtEl>
                                          <p:spTgt spid="12">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2">
                                            <p:txEl>
                                              <p:pRg st="5" end="5"/>
                                            </p:txEl>
                                          </p:spTgt>
                                        </p:tgtEl>
                                        <p:attrNameLst>
                                          <p:attrName>style.visibility</p:attrName>
                                        </p:attrNameLst>
                                      </p:cBhvr>
                                      <p:to>
                                        <p:strVal val="visible"/>
                                      </p:to>
                                    </p:set>
                                    <p:animEffect transition="in" filter="wipe(down)">
                                      <p:cBhvr>
                                        <p:cTn id="53"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12" grpId="0" build="allAtOnce"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1BA5E2-6DB7-437D-AC45-713B8AD68F7A}"/>
              </a:ext>
            </a:extLst>
          </p:cNvPr>
          <p:cNvSpPr txBox="1"/>
          <p:nvPr/>
        </p:nvSpPr>
        <p:spPr>
          <a:xfrm>
            <a:off x="200025" y="219075"/>
            <a:ext cx="2695575" cy="584775"/>
          </a:xfrm>
          <a:prstGeom prst="rect">
            <a:avLst/>
          </a:prstGeom>
          <a:noFill/>
        </p:spPr>
        <p:txBody>
          <a:bodyPr wrap="square" rtlCol="0">
            <a:spAutoFit/>
          </a:bodyPr>
          <a:lstStyle/>
          <a:p>
            <a:r>
              <a:rPr lang="ja-JP" altLang="en-US" sz="3200" dirty="0"/>
              <a:t>わたし</a:t>
            </a:r>
            <a:endParaRPr lang="en-US" sz="3200" dirty="0"/>
          </a:p>
        </p:txBody>
      </p:sp>
      <p:sp>
        <p:nvSpPr>
          <p:cNvPr id="4" name="TextBox 3">
            <a:extLst>
              <a:ext uri="{FF2B5EF4-FFF2-40B4-BE49-F238E27FC236}">
                <a16:creationId xmlns:a16="http://schemas.microsoft.com/office/drawing/2014/main" id="{F9DB212D-B675-4891-9BDD-3A629BEAFC9B}"/>
              </a:ext>
            </a:extLst>
          </p:cNvPr>
          <p:cNvSpPr txBox="1"/>
          <p:nvPr/>
        </p:nvSpPr>
        <p:spPr>
          <a:xfrm>
            <a:off x="200024" y="975300"/>
            <a:ext cx="2695575" cy="584775"/>
          </a:xfrm>
          <a:prstGeom prst="rect">
            <a:avLst/>
          </a:prstGeom>
          <a:noFill/>
        </p:spPr>
        <p:txBody>
          <a:bodyPr wrap="square" rtlCol="0">
            <a:spAutoFit/>
          </a:bodyPr>
          <a:lstStyle/>
          <a:p>
            <a:r>
              <a:rPr lang="ja-JP" altLang="en-US" sz="3200" dirty="0"/>
              <a:t>おなまえ</a:t>
            </a:r>
            <a:endParaRPr lang="en-US" sz="3200" dirty="0"/>
          </a:p>
        </p:txBody>
      </p:sp>
      <p:sp>
        <p:nvSpPr>
          <p:cNvPr id="5" name="TextBox 4">
            <a:extLst>
              <a:ext uri="{FF2B5EF4-FFF2-40B4-BE49-F238E27FC236}">
                <a16:creationId xmlns:a16="http://schemas.microsoft.com/office/drawing/2014/main" id="{D38CCB50-5EC1-47CD-83DF-6A9487256411}"/>
              </a:ext>
            </a:extLst>
          </p:cNvPr>
          <p:cNvSpPr txBox="1"/>
          <p:nvPr/>
        </p:nvSpPr>
        <p:spPr>
          <a:xfrm>
            <a:off x="200023" y="1731525"/>
            <a:ext cx="2695575" cy="584775"/>
          </a:xfrm>
          <a:prstGeom prst="rect">
            <a:avLst/>
          </a:prstGeom>
          <a:noFill/>
        </p:spPr>
        <p:txBody>
          <a:bodyPr wrap="square" rtlCol="0">
            <a:spAutoFit/>
          </a:bodyPr>
          <a:lstStyle/>
          <a:p>
            <a:r>
              <a:rPr lang="ja-JP" altLang="en-US" sz="3200" dirty="0"/>
              <a:t>おくに</a:t>
            </a:r>
            <a:endParaRPr lang="en-US" sz="3200" dirty="0"/>
          </a:p>
        </p:txBody>
      </p:sp>
      <p:sp>
        <p:nvSpPr>
          <p:cNvPr id="6" name="TextBox 5">
            <a:extLst>
              <a:ext uri="{FF2B5EF4-FFF2-40B4-BE49-F238E27FC236}">
                <a16:creationId xmlns:a16="http://schemas.microsoft.com/office/drawing/2014/main" id="{22CCA45B-2FB4-4CE3-92D8-7B0FE388CC94}"/>
              </a:ext>
            </a:extLst>
          </p:cNvPr>
          <p:cNvSpPr txBox="1"/>
          <p:nvPr/>
        </p:nvSpPr>
        <p:spPr>
          <a:xfrm>
            <a:off x="200022" y="2487750"/>
            <a:ext cx="2695575" cy="584775"/>
          </a:xfrm>
          <a:prstGeom prst="rect">
            <a:avLst/>
          </a:prstGeom>
          <a:noFill/>
        </p:spPr>
        <p:txBody>
          <a:bodyPr wrap="square" rtlCol="0">
            <a:spAutoFit/>
          </a:bodyPr>
          <a:lstStyle/>
          <a:p>
            <a:r>
              <a:rPr lang="ja-JP" altLang="en-US" sz="3200" dirty="0"/>
              <a:t>おしごと</a:t>
            </a:r>
            <a:endParaRPr lang="en-US" sz="3200" dirty="0"/>
          </a:p>
        </p:txBody>
      </p:sp>
      <p:sp>
        <p:nvSpPr>
          <p:cNvPr id="7" name="TextBox 6">
            <a:extLst>
              <a:ext uri="{FF2B5EF4-FFF2-40B4-BE49-F238E27FC236}">
                <a16:creationId xmlns:a16="http://schemas.microsoft.com/office/drawing/2014/main" id="{7547E045-2F4D-419D-B326-1D79AD53F37F}"/>
              </a:ext>
            </a:extLst>
          </p:cNvPr>
          <p:cNvSpPr txBox="1"/>
          <p:nvPr/>
        </p:nvSpPr>
        <p:spPr>
          <a:xfrm>
            <a:off x="200021" y="3243975"/>
            <a:ext cx="2695575" cy="584775"/>
          </a:xfrm>
          <a:prstGeom prst="rect">
            <a:avLst/>
          </a:prstGeom>
          <a:noFill/>
        </p:spPr>
        <p:txBody>
          <a:bodyPr wrap="square" rtlCol="0">
            <a:spAutoFit/>
          </a:bodyPr>
          <a:lstStyle/>
          <a:p>
            <a:r>
              <a:rPr lang="ja-JP" altLang="en-US" sz="3200" dirty="0"/>
              <a:t>きょうし</a:t>
            </a:r>
            <a:endParaRPr lang="en-US" sz="3200" dirty="0"/>
          </a:p>
        </p:txBody>
      </p:sp>
      <p:sp>
        <p:nvSpPr>
          <p:cNvPr id="8" name="TextBox 7">
            <a:extLst>
              <a:ext uri="{FF2B5EF4-FFF2-40B4-BE49-F238E27FC236}">
                <a16:creationId xmlns:a16="http://schemas.microsoft.com/office/drawing/2014/main" id="{EBF94869-62B0-40B6-AC52-2F9D70F0D641}"/>
              </a:ext>
            </a:extLst>
          </p:cNvPr>
          <p:cNvSpPr txBox="1"/>
          <p:nvPr/>
        </p:nvSpPr>
        <p:spPr>
          <a:xfrm>
            <a:off x="200020" y="4000200"/>
            <a:ext cx="2695575" cy="584775"/>
          </a:xfrm>
          <a:prstGeom prst="rect">
            <a:avLst/>
          </a:prstGeom>
          <a:noFill/>
        </p:spPr>
        <p:txBody>
          <a:bodyPr wrap="square" rtlCol="0">
            <a:spAutoFit/>
          </a:bodyPr>
          <a:lstStyle/>
          <a:p>
            <a:r>
              <a:rPr lang="ja-JP" altLang="en-US" sz="3200" dirty="0"/>
              <a:t>せんせい</a:t>
            </a:r>
            <a:endParaRPr lang="en-US" sz="3200" dirty="0"/>
          </a:p>
        </p:txBody>
      </p:sp>
      <p:sp>
        <p:nvSpPr>
          <p:cNvPr id="9" name="TextBox 8">
            <a:extLst>
              <a:ext uri="{FF2B5EF4-FFF2-40B4-BE49-F238E27FC236}">
                <a16:creationId xmlns:a16="http://schemas.microsoft.com/office/drawing/2014/main" id="{DADD1D4B-66BE-471F-94B5-8A3CB8C5A0A8}"/>
              </a:ext>
            </a:extLst>
          </p:cNvPr>
          <p:cNvSpPr txBox="1"/>
          <p:nvPr/>
        </p:nvSpPr>
        <p:spPr>
          <a:xfrm>
            <a:off x="200019" y="4756425"/>
            <a:ext cx="2695575" cy="584775"/>
          </a:xfrm>
          <a:prstGeom prst="rect">
            <a:avLst/>
          </a:prstGeom>
          <a:noFill/>
        </p:spPr>
        <p:txBody>
          <a:bodyPr wrap="square" rtlCol="0">
            <a:spAutoFit/>
          </a:bodyPr>
          <a:lstStyle/>
          <a:p>
            <a:r>
              <a:rPr lang="ja-JP" altLang="en-US" sz="3200" dirty="0"/>
              <a:t>がくせい</a:t>
            </a:r>
            <a:endParaRPr lang="en-US" sz="3200" dirty="0"/>
          </a:p>
        </p:txBody>
      </p:sp>
      <p:sp>
        <p:nvSpPr>
          <p:cNvPr id="10" name="TextBox 9">
            <a:extLst>
              <a:ext uri="{FF2B5EF4-FFF2-40B4-BE49-F238E27FC236}">
                <a16:creationId xmlns:a16="http://schemas.microsoft.com/office/drawing/2014/main" id="{ABD62E26-B39C-4202-904C-24D324A32828}"/>
              </a:ext>
            </a:extLst>
          </p:cNvPr>
          <p:cNvSpPr txBox="1"/>
          <p:nvPr/>
        </p:nvSpPr>
        <p:spPr>
          <a:xfrm>
            <a:off x="200018" y="5512650"/>
            <a:ext cx="2695575" cy="584775"/>
          </a:xfrm>
          <a:prstGeom prst="rect">
            <a:avLst/>
          </a:prstGeom>
          <a:noFill/>
        </p:spPr>
        <p:txBody>
          <a:bodyPr wrap="square" rtlCol="0">
            <a:spAutoFit/>
          </a:bodyPr>
          <a:lstStyle/>
          <a:p>
            <a:r>
              <a:rPr lang="ja-JP" altLang="en-US" sz="3200"/>
              <a:t>しゃいん</a:t>
            </a:r>
            <a:endParaRPr lang="en-US" sz="3200" dirty="0"/>
          </a:p>
        </p:txBody>
      </p:sp>
      <p:sp>
        <p:nvSpPr>
          <p:cNvPr id="11" name="TextBox 10">
            <a:extLst>
              <a:ext uri="{FF2B5EF4-FFF2-40B4-BE49-F238E27FC236}">
                <a16:creationId xmlns:a16="http://schemas.microsoft.com/office/drawing/2014/main" id="{02221F3F-1D84-4050-9F0E-86691D04725C}"/>
              </a:ext>
            </a:extLst>
          </p:cNvPr>
          <p:cNvSpPr txBox="1"/>
          <p:nvPr/>
        </p:nvSpPr>
        <p:spPr>
          <a:xfrm>
            <a:off x="200017" y="6268875"/>
            <a:ext cx="2695575" cy="584775"/>
          </a:xfrm>
          <a:prstGeom prst="rect">
            <a:avLst/>
          </a:prstGeom>
          <a:noFill/>
        </p:spPr>
        <p:txBody>
          <a:bodyPr wrap="square" rtlCol="0">
            <a:spAutoFit/>
          </a:bodyPr>
          <a:lstStyle/>
          <a:p>
            <a:r>
              <a:rPr lang="ja-JP" altLang="en-US" sz="3200" dirty="0"/>
              <a:t>かいしゃいん</a:t>
            </a:r>
            <a:endParaRPr lang="en-US" sz="3200" dirty="0"/>
          </a:p>
        </p:txBody>
      </p:sp>
      <p:sp>
        <p:nvSpPr>
          <p:cNvPr id="12" name="TextBox 11">
            <a:extLst>
              <a:ext uri="{FF2B5EF4-FFF2-40B4-BE49-F238E27FC236}">
                <a16:creationId xmlns:a16="http://schemas.microsoft.com/office/drawing/2014/main" id="{8B0EB58A-A0AE-4C67-A346-2AB815934879}"/>
              </a:ext>
            </a:extLst>
          </p:cNvPr>
          <p:cNvSpPr txBox="1"/>
          <p:nvPr/>
        </p:nvSpPr>
        <p:spPr>
          <a:xfrm>
            <a:off x="4067175" y="223425"/>
            <a:ext cx="2695575" cy="584775"/>
          </a:xfrm>
          <a:prstGeom prst="rect">
            <a:avLst/>
          </a:prstGeom>
          <a:noFill/>
        </p:spPr>
        <p:txBody>
          <a:bodyPr wrap="square" rtlCol="0">
            <a:spAutoFit/>
          </a:bodyPr>
          <a:lstStyle/>
          <a:p>
            <a:r>
              <a:rPr lang="ja-JP" altLang="en-US" sz="3200" dirty="0"/>
              <a:t>にほん</a:t>
            </a:r>
            <a:endParaRPr lang="en-US" sz="3200" dirty="0"/>
          </a:p>
        </p:txBody>
      </p:sp>
      <p:sp>
        <p:nvSpPr>
          <p:cNvPr id="13" name="TextBox 12">
            <a:extLst>
              <a:ext uri="{FF2B5EF4-FFF2-40B4-BE49-F238E27FC236}">
                <a16:creationId xmlns:a16="http://schemas.microsoft.com/office/drawing/2014/main" id="{3B11E599-A0DE-4631-AA7E-85477FAA4A0F}"/>
              </a:ext>
            </a:extLst>
          </p:cNvPr>
          <p:cNvSpPr txBox="1"/>
          <p:nvPr/>
        </p:nvSpPr>
        <p:spPr>
          <a:xfrm>
            <a:off x="4067174" y="979650"/>
            <a:ext cx="2695575" cy="584775"/>
          </a:xfrm>
          <a:prstGeom prst="rect">
            <a:avLst/>
          </a:prstGeom>
          <a:noFill/>
        </p:spPr>
        <p:txBody>
          <a:bodyPr wrap="square" rtlCol="0">
            <a:spAutoFit/>
          </a:bodyPr>
          <a:lstStyle/>
          <a:p>
            <a:r>
              <a:rPr lang="ja-JP" altLang="en-US" sz="3200" dirty="0"/>
              <a:t>かんこく</a:t>
            </a:r>
            <a:endParaRPr lang="en-US" sz="3200" dirty="0"/>
          </a:p>
        </p:txBody>
      </p:sp>
      <p:sp>
        <p:nvSpPr>
          <p:cNvPr id="14" name="TextBox 13">
            <a:extLst>
              <a:ext uri="{FF2B5EF4-FFF2-40B4-BE49-F238E27FC236}">
                <a16:creationId xmlns:a16="http://schemas.microsoft.com/office/drawing/2014/main" id="{29B039C2-9B20-491A-8D0D-980FA88A33B0}"/>
              </a:ext>
            </a:extLst>
          </p:cNvPr>
          <p:cNvSpPr txBox="1"/>
          <p:nvPr/>
        </p:nvSpPr>
        <p:spPr>
          <a:xfrm>
            <a:off x="4067173" y="1735875"/>
            <a:ext cx="2695575" cy="584775"/>
          </a:xfrm>
          <a:prstGeom prst="rect">
            <a:avLst/>
          </a:prstGeom>
          <a:noFill/>
        </p:spPr>
        <p:txBody>
          <a:bodyPr wrap="square" rtlCol="0">
            <a:spAutoFit/>
          </a:bodyPr>
          <a:lstStyle/>
          <a:p>
            <a:r>
              <a:rPr lang="ja-JP" altLang="en-US" sz="3200" dirty="0"/>
              <a:t>ちゅうごく</a:t>
            </a:r>
            <a:endParaRPr lang="en-US" sz="3200" dirty="0"/>
          </a:p>
        </p:txBody>
      </p:sp>
      <p:sp>
        <p:nvSpPr>
          <p:cNvPr id="15" name="TextBox 14">
            <a:extLst>
              <a:ext uri="{FF2B5EF4-FFF2-40B4-BE49-F238E27FC236}">
                <a16:creationId xmlns:a16="http://schemas.microsoft.com/office/drawing/2014/main" id="{CB46053B-F482-4C8E-9F40-789A00D8CEE8}"/>
              </a:ext>
            </a:extLst>
          </p:cNvPr>
          <p:cNvSpPr txBox="1"/>
          <p:nvPr/>
        </p:nvSpPr>
        <p:spPr>
          <a:xfrm>
            <a:off x="4067172" y="2492100"/>
            <a:ext cx="2695575" cy="584775"/>
          </a:xfrm>
          <a:prstGeom prst="rect">
            <a:avLst/>
          </a:prstGeom>
          <a:noFill/>
        </p:spPr>
        <p:txBody>
          <a:bodyPr wrap="square" rtlCol="0">
            <a:spAutoFit/>
          </a:bodyPr>
          <a:lstStyle/>
          <a:p>
            <a:r>
              <a:rPr lang="ja-JP" altLang="en-US" sz="3200" dirty="0"/>
              <a:t>アメリカ</a:t>
            </a:r>
            <a:endParaRPr lang="en-US" sz="3200" dirty="0"/>
          </a:p>
        </p:txBody>
      </p:sp>
      <p:sp>
        <p:nvSpPr>
          <p:cNvPr id="16" name="TextBox 15">
            <a:extLst>
              <a:ext uri="{FF2B5EF4-FFF2-40B4-BE49-F238E27FC236}">
                <a16:creationId xmlns:a16="http://schemas.microsoft.com/office/drawing/2014/main" id="{77D6C281-12D2-4757-81AF-C83675C92392}"/>
              </a:ext>
            </a:extLst>
          </p:cNvPr>
          <p:cNvSpPr txBox="1"/>
          <p:nvPr/>
        </p:nvSpPr>
        <p:spPr>
          <a:xfrm>
            <a:off x="4067171" y="3248325"/>
            <a:ext cx="2695575" cy="584775"/>
          </a:xfrm>
          <a:prstGeom prst="rect">
            <a:avLst/>
          </a:prstGeom>
          <a:noFill/>
        </p:spPr>
        <p:txBody>
          <a:bodyPr wrap="square" rtlCol="0">
            <a:spAutoFit/>
          </a:bodyPr>
          <a:lstStyle/>
          <a:p>
            <a:r>
              <a:rPr lang="ja-JP" altLang="en-US" sz="3200" dirty="0"/>
              <a:t>イタリア</a:t>
            </a:r>
            <a:endParaRPr lang="en-US" sz="3200" dirty="0"/>
          </a:p>
        </p:txBody>
      </p:sp>
      <p:sp>
        <p:nvSpPr>
          <p:cNvPr id="17" name="TextBox 16">
            <a:extLst>
              <a:ext uri="{FF2B5EF4-FFF2-40B4-BE49-F238E27FC236}">
                <a16:creationId xmlns:a16="http://schemas.microsoft.com/office/drawing/2014/main" id="{BFA73726-473C-4C2A-BB02-2E11FC03F9F2}"/>
              </a:ext>
            </a:extLst>
          </p:cNvPr>
          <p:cNvSpPr txBox="1"/>
          <p:nvPr/>
        </p:nvSpPr>
        <p:spPr>
          <a:xfrm>
            <a:off x="4067170" y="4004550"/>
            <a:ext cx="3267080" cy="584775"/>
          </a:xfrm>
          <a:prstGeom prst="rect">
            <a:avLst/>
          </a:prstGeom>
          <a:noFill/>
        </p:spPr>
        <p:txBody>
          <a:bodyPr wrap="square" rtlCol="0">
            <a:spAutoFit/>
          </a:bodyPr>
          <a:lstStyle/>
          <a:p>
            <a:r>
              <a:rPr lang="ja-JP" altLang="en-US" sz="3200" dirty="0"/>
              <a:t>オーストラリア</a:t>
            </a:r>
            <a:endParaRPr lang="en-US" sz="3200" dirty="0"/>
          </a:p>
        </p:txBody>
      </p:sp>
      <p:sp>
        <p:nvSpPr>
          <p:cNvPr id="18" name="TextBox 17">
            <a:extLst>
              <a:ext uri="{FF2B5EF4-FFF2-40B4-BE49-F238E27FC236}">
                <a16:creationId xmlns:a16="http://schemas.microsoft.com/office/drawing/2014/main" id="{63752709-8585-412A-B72F-785D5B16048C}"/>
              </a:ext>
            </a:extLst>
          </p:cNvPr>
          <p:cNvSpPr txBox="1"/>
          <p:nvPr/>
        </p:nvSpPr>
        <p:spPr>
          <a:xfrm>
            <a:off x="4067169" y="4760775"/>
            <a:ext cx="2695575" cy="584775"/>
          </a:xfrm>
          <a:prstGeom prst="rect">
            <a:avLst/>
          </a:prstGeom>
          <a:noFill/>
        </p:spPr>
        <p:txBody>
          <a:bodyPr wrap="square" rtlCol="0">
            <a:spAutoFit/>
          </a:bodyPr>
          <a:lstStyle/>
          <a:p>
            <a:r>
              <a:rPr lang="ja-JP" altLang="en-US" sz="3200" dirty="0"/>
              <a:t>タイ</a:t>
            </a:r>
            <a:endParaRPr lang="en-US" sz="3200" dirty="0"/>
          </a:p>
        </p:txBody>
      </p:sp>
      <p:sp>
        <p:nvSpPr>
          <p:cNvPr id="19" name="TextBox 18">
            <a:extLst>
              <a:ext uri="{FF2B5EF4-FFF2-40B4-BE49-F238E27FC236}">
                <a16:creationId xmlns:a16="http://schemas.microsoft.com/office/drawing/2014/main" id="{1F8C10AF-C002-4413-8C10-69797E49064D}"/>
              </a:ext>
            </a:extLst>
          </p:cNvPr>
          <p:cNvSpPr txBox="1"/>
          <p:nvPr/>
        </p:nvSpPr>
        <p:spPr>
          <a:xfrm>
            <a:off x="4067168" y="5517000"/>
            <a:ext cx="2695575" cy="584775"/>
          </a:xfrm>
          <a:prstGeom prst="rect">
            <a:avLst/>
          </a:prstGeom>
          <a:noFill/>
        </p:spPr>
        <p:txBody>
          <a:bodyPr wrap="square" rtlCol="0">
            <a:spAutoFit/>
          </a:bodyPr>
          <a:lstStyle/>
          <a:p>
            <a:r>
              <a:rPr lang="ja-JP" altLang="en-US" sz="3200" dirty="0"/>
              <a:t>ロシア</a:t>
            </a:r>
            <a:endParaRPr lang="en-US" sz="3200" dirty="0"/>
          </a:p>
        </p:txBody>
      </p:sp>
      <p:sp>
        <p:nvSpPr>
          <p:cNvPr id="20" name="TextBox 19">
            <a:extLst>
              <a:ext uri="{FF2B5EF4-FFF2-40B4-BE49-F238E27FC236}">
                <a16:creationId xmlns:a16="http://schemas.microsoft.com/office/drawing/2014/main" id="{A3A95774-DF6D-44A7-B059-2550AA06BCB4}"/>
              </a:ext>
            </a:extLst>
          </p:cNvPr>
          <p:cNvSpPr txBox="1"/>
          <p:nvPr/>
        </p:nvSpPr>
        <p:spPr>
          <a:xfrm>
            <a:off x="4067167" y="6273225"/>
            <a:ext cx="2695575" cy="584775"/>
          </a:xfrm>
          <a:prstGeom prst="rect">
            <a:avLst/>
          </a:prstGeom>
          <a:noFill/>
        </p:spPr>
        <p:txBody>
          <a:bodyPr wrap="square" rtlCol="0">
            <a:spAutoFit/>
          </a:bodyPr>
          <a:lstStyle/>
          <a:p>
            <a:r>
              <a:rPr lang="ja-JP" altLang="en-US" sz="3200" dirty="0"/>
              <a:t>ベトナム</a:t>
            </a:r>
            <a:endParaRPr lang="en-US" sz="3200" dirty="0"/>
          </a:p>
        </p:txBody>
      </p:sp>
      <p:sp>
        <p:nvSpPr>
          <p:cNvPr id="21" name="TextBox 20">
            <a:extLst>
              <a:ext uri="{FF2B5EF4-FFF2-40B4-BE49-F238E27FC236}">
                <a16:creationId xmlns:a16="http://schemas.microsoft.com/office/drawing/2014/main" id="{79157E7B-7799-40D6-A49C-47DB6DF90AF5}"/>
              </a:ext>
            </a:extLst>
          </p:cNvPr>
          <p:cNvSpPr txBox="1"/>
          <p:nvPr/>
        </p:nvSpPr>
        <p:spPr>
          <a:xfrm>
            <a:off x="8010525" y="147225"/>
            <a:ext cx="2695575" cy="584775"/>
          </a:xfrm>
          <a:prstGeom prst="rect">
            <a:avLst/>
          </a:prstGeom>
          <a:noFill/>
        </p:spPr>
        <p:txBody>
          <a:bodyPr wrap="square" rtlCol="0">
            <a:spAutoFit/>
          </a:bodyPr>
          <a:lstStyle/>
          <a:p>
            <a:r>
              <a:rPr lang="ja-JP" altLang="en-US" sz="3200" dirty="0"/>
              <a:t>こうこう</a:t>
            </a:r>
            <a:endParaRPr lang="en-US" sz="3200" dirty="0"/>
          </a:p>
        </p:txBody>
      </p:sp>
      <p:sp>
        <p:nvSpPr>
          <p:cNvPr id="22" name="TextBox 21">
            <a:extLst>
              <a:ext uri="{FF2B5EF4-FFF2-40B4-BE49-F238E27FC236}">
                <a16:creationId xmlns:a16="http://schemas.microsoft.com/office/drawing/2014/main" id="{55DCE141-9283-4CD5-87F2-333ED43AC7C3}"/>
              </a:ext>
            </a:extLst>
          </p:cNvPr>
          <p:cNvSpPr txBox="1"/>
          <p:nvPr/>
        </p:nvSpPr>
        <p:spPr>
          <a:xfrm>
            <a:off x="8010524" y="903450"/>
            <a:ext cx="2695575" cy="584775"/>
          </a:xfrm>
          <a:prstGeom prst="rect">
            <a:avLst/>
          </a:prstGeom>
          <a:noFill/>
        </p:spPr>
        <p:txBody>
          <a:bodyPr wrap="square" rtlCol="0">
            <a:spAutoFit/>
          </a:bodyPr>
          <a:lstStyle/>
          <a:p>
            <a:r>
              <a:rPr lang="ja-JP" altLang="en-US" sz="3200" dirty="0"/>
              <a:t>だいがく</a:t>
            </a:r>
            <a:endParaRPr lang="en-US" sz="3200" dirty="0"/>
          </a:p>
        </p:txBody>
      </p:sp>
      <p:sp>
        <p:nvSpPr>
          <p:cNvPr id="23" name="TextBox 22">
            <a:extLst>
              <a:ext uri="{FF2B5EF4-FFF2-40B4-BE49-F238E27FC236}">
                <a16:creationId xmlns:a16="http://schemas.microsoft.com/office/drawing/2014/main" id="{5ACC8B90-CC3F-43A4-B354-E2E539D99595}"/>
              </a:ext>
            </a:extLst>
          </p:cNvPr>
          <p:cNvSpPr txBox="1"/>
          <p:nvPr/>
        </p:nvSpPr>
        <p:spPr>
          <a:xfrm>
            <a:off x="8010524" y="1731525"/>
            <a:ext cx="3676651" cy="584775"/>
          </a:xfrm>
          <a:prstGeom prst="rect">
            <a:avLst/>
          </a:prstGeom>
          <a:noFill/>
        </p:spPr>
        <p:txBody>
          <a:bodyPr wrap="square" rtlCol="0">
            <a:spAutoFit/>
          </a:bodyPr>
          <a:lstStyle/>
          <a:p>
            <a:r>
              <a:rPr lang="ja-JP" altLang="en-US" sz="3200" dirty="0"/>
              <a:t>にほんごがっこう</a:t>
            </a:r>
            <a:endParaRPr lang="en-US" sz="3200" dirty="0"/>
          </a:p>
        </p:txBody>
      </p:sp>
      <p:sp>
        <p:nvSpPr>
          <p:cNvPr id="24" name="TextBox 23">
            <a:extLst>
              <a:ext uri="{FF2B5EF4-FFF2-40B4-BE49-F238E27FC236}">
                <a16:creationId xmlns:a16="http://schemas.microsoft.com/office/drawing/2014/main" id="{1702EE68-1D48-438E-A4F4-8C3551461CF1}"/>
              </a:ext>
            </a:extLst>
          </p:cNvPr>
          <p:cNvSpPr txBox="1"/>
          <p:nvPr/>
        </p:nvSpPr>
        <p:spPr>
          <a:xfrm>
            <a:off x="8010524" y="2559600"/>
            <a:ext cx="2695575" cy="584775"/>
          </a:xfrm>
          <a:prstGeom prst="rect">
            <a:avLst/>
          </a:prstGeom>
          <a:noFill/>
        </p:spPr>
        <p:txBody>
          <a:bodyPr wrap="square" rtlCol="0">
            <a:spAutoFit/>
          </a:bodyPr>
          <a:lstStyle/>
          <a:p>
            <a:r>
              <a:rPr lang="ja-JP" altLang="en-US" sz="3200" dirty="0"/>
              <a:t>はじめまして</a:t>
            </a:r>
            <a:endParaRPr lang="en-US" sz="3200" dirty="0"/>
          </a:p>
        </p:txBody>
      </p:sp>
      <p:sp>
        <p:nvSpPr>
          <p:cNvPr id="25" name="TextBox 24">
            <a:extLst>
              <a:ext uri="{FF2B5EF4-FFF2-40B4-BE49-F238E27FC236}">
                <a16:creationId xmlns:a16="http://schemas.microsoft.com/office/drawing/2014/main" id="{44FDDC4E-D4C8-48AF-9786-D667BF08581A}"/>
              </a:ext>
            </a:extLst>
          </p:cNvPr>
          <p:cNvSpPr txBox="1"/>
          <p:nvPr/>
        </p:nvSpPr>
        <p:spPr>
          <a:xfrm>
            <a:off x="8010523" y="3315825"/>
            <a:ext cx="2695575" cy="584775"/>
          </a:xfrm>
          <a:prstGeom prst="rect">
            <a:avLst/>
          </a:prstGeom>
          <a:noFill/>
        </p:spPr>
        <p:txBody>
          <a:bodyPr wrap="square" rtlCol="0">
            <a:spAutoFit/>
          </a:bodyPr>
          <a:lstStyle/>
          <a:p>
            <a:r>
              <a:rPr lang="ja-JP" altLang="en-US" sz="3200" dirty="0"/>
              <a:t>こちらこそ</a:t>
            </a:r>
            <a:endParaRPr lang="en-US" sz="3200" dirty="0"/>
          </a:p>
        </p:txBody>
      </p:sp>
      <p:sp>
        <p:nvSpPr>
          <p:cNvPr id="26" name="TextBox 25">
            <a:extLst>
              <a:ext uri="{FF2B5EF4-FFF2-40B4-BE49-F238E27FC236}">
                <a16:creationId xmlns:a16="http://schemas.microsoft.com/office/drawing/2014/main" id="{29999755-5419-47DC-B7D9-16D828E3C5FE}"/>
              </a:ext>
            </a:extLst>
          </p:cNvPr>
          <p:cNvSpPr txBox="1"/>
          <p:nvPr/>
        </p:nvSpPr>
        <p:spPr>
          <a:xfrm>
            <a:off x="8010522" y="4072050"/>
            <a:ext cx="3267080" cy="584775"/>
          </a:xfrm>
          <a:prstGeom prst="rect">
            <a:avLst/>
          </a:prstGeom>
          <a:noFill/>
        </p:spPr>
        <p:txBody>
          <a:bodyPr wrap="square" rtlCol="0">
            <a:spAutoFit/>
          </a:bodyPr>
          <a:lstStyle/>
          <a:p>
            <a:r>
              <a:rPr lang="ja-JP" altLang="en-US" sz="3200" dirty="0"/>
              <a:t>よろしく</a:t>
            </a:r>
            <a:endParaRPr lang="en-US" sz="3200" dirty="0"/>
          </a:p>
        </p:txBody>
      </p:sp>
      <p:sp>
        <p:nvSpPr>
          <p:cNvPr id="27" name="TextBox 26">
            <a:extLst>
              <a:ext uri="{FF2B5EF4-FFF2-40B4-BE49-F238E27FC236}">
                <a16:creationId xmlns:a16="http://schemas.microsoft.com/office/drawing/2014/main" id="{A9907A59-4860-4331-A513-668B4275F89A}"/>
              </a:ext>
            </a:extLst>
          </p:cNvPr>
          <p:cNvSpPr txBox="1"/>
          <p:nvPr/>
        </p:nvSpPr>
        <p:spPr>
          <a:xfrm>
            <a:off x="8010521" y="4828275"/>
            <a:ext cx="3600454" cy="584775"/>
          </a:xfrm>
          <a:prstGeom prst="rect">
            <a:avLst/>
          </a:prstGeom>
          <a:noFill/>
        </p:spPr>
        <p:txBody>
          <a:bodyPr wrap="square" rtlCol="0">
            <a:spAutoFit/>
          </a:bodyPr>
          <a:lstStyle/>
          <a:p>
            <a:r>
              <a:rPr lang="ja-JP" altLang="en-US" sz="3200" dirty="0"/>
              <a:t>おねがいします</a:t>
            </a:r>
            <a:endParaRPr lang="en-US" sz="3200" dirty="0"/>
          </a:p>
        </p:txBody>
      </p:sp>
      <p:sp>
        <p:nvSpPr>
          <p:cNvPr id="28" name="TextBox 27">
            <a:extLst>
              <a:ext uri="{FF2B5EF4-FFF2-40B4-BE49-F238E27FC236}">
                <a16:creationId xmlns:a16="http://schemas.microsoft.com/office/drawing/2014/main" id="{35BE70CA-6D6D-4C9C-A80C-91BE6D05C84A}"/>
              </a:ext>
            </a:extLst>
          </p:cNvPr>
          <p:cNvSpPr txBox="1"/>
          <p:nvPr/>
        </p:nvSpPr>
        <p:spPr>
          <a:xfrm>
            <a:off x="8010520" y="5584500"/>
            <a:ext cx="2695575" cy="584775"/>
          </a:xfrm>
          <a:prstGeom prst="rect">
            <a:avLst/>
          </a:prstGeom>
          <a:noFill/>
        </p:spPr>
        <p:txBody>
          <a:bodyPr wrap="square" rtlCol="0">
            <a:spAutoFit/>
          </a:bodyPr>
          <a:lstStyle/>
          <a:p>
            <a:r>
              <a:rPr lang="ja-JP" altLang="en-US" sz="3200" dirty="0"/>
              <a:t>すみません</a:t>
            </a:r>
            <a:endParaRPr lang="en-US" sz="3200" dirty="0"/>
          </a:p>
        </p:txBody>
      </p:sp>
      <p:sp>
        <p:nvSpPr>
          <p:cNvPr id="29" name="TextBox 28">
            <a:extLst>
              <a:ext uri="{FF2B5EF4-FFF2-40B4-BE49-F238E27FC236}">
                <a16:creationId xmlns:a16="http://schemas.microsoft.com/office/drawing/2014/main" id="{9386F853-B7A2-4860-9377-02E5AE4BDEEB}"/>
              </a:ext>
            </a:extLst>
          </p:cNvPr>
          <p:cNvSpPr txBox="1"/>
          <p:nvPr/>
        </p:nvSpPr>
        <p:spPr>
          <a:xfrm>
            <a:off x="8010520" y="6290775"/>
            <a:ext cx="2695575" cy="584775"/>
          </a:xfrm>
          <a:prstGeom prst="rect">
            <a:avLst/>
          </a:prstGeom>
          <a:noFill/>
        </p:spPr>
        <p:txBody>
          <a:bodyPr wrap="square" rtlCol="0">
            <a:spAutoFit/>
          </a:bodyPr>
          <a:lstStyle/>
          <a:p>
            <a:r>
              <a:rPr lang="ja-JP" altLang="en-US" sz="3200" dirty="0"/>
              <a:t>はい・いいえ</a:t>
            </a:r>
            <a:endParaRPr lang="en-US" sz="3200" dirty="0"/>
          </a:p>
        </p:txBody>
      </p:sp>
    </p:spTree>
    <p:extLst>
      <p:ext uri="{BB962C8B-B14F-4D97-AF65-F5344CB8AC3E}">
        <p14:creationId xmlns:p14="http://schemas.microsoft.com/office/powerpoint/2010/main" val="245051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240D62-70C5-4E01-B0E5-3FF941608A91}"/>
              </a:ext>
            </a:extLst>
          </p:cNvPr>
          <p:cNvSpPr/>
          <p:nvPr/>
        </p:nvSpPr>
        <p:spPr>
          <a:xfrm>
            <a:off x="5432425" y="476250"/>
            <a:ext cx="5695950" cy="2609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t>はじめまして。</a:t>
            </a:r>
            <a:endParaRPr lang="en-US" altLang="ja-JP" sz="3600" dirty="0"/>
          </a:p>
          <a:p>
            <a:pPr algn="ctr"/>
            <a:r>
              <a:rPr lang="ja-JP" altLang="en-US" sz="3600" dirty="0"/>
              <a:t>私は　</a:t>
            </a:r>
            <a:r>
              <a:rPr lang="en-US" altLang="ja-JP" sz="3600" dirty="0"/>
              <a:t>Thuy</a:t>
            </a:r>
            <a:r>
              <a:rPr lang="ja-JP" altLang="en-US" sz="3600" dirty="0"/>
              <a:t>です。</a:t>
            </a:r>
            <a:endParaRPr lang="en-US" altLang="ja-JP" sz="3600" dirty="0"/>
          </a:p>
          <a:p>
            <a:pPr algn="ctr"/>
            <a:r>
              <a:rPr lang="ja-JP" altLang="en-US" sz="3600" dirty="0"/>
              <a:t>よろしくおねがいします。</a:t>
            </a:r>
            <a:endParaRPr lang="en-US" sz="3600" dirty="0"/>
          </a:p>
        </p:txBody>
      </p:sp>
      <p:pic>
        <p:nvPicPr>
          <p:cNvPr id="1028" name="Picture 4" descr="礼・お辞儀をする女性会社員（全身）のイラスト | 無料のフリー素材 イラストエイト">
            <a:extLst>
              <a:ext uri="{FF2B5EF4-FFF2-40B4-BE49-F238E27FC236}">
                <a16:creationId xmlns:a16="http://schemas.microsoft.com/office/drawing/2014/main" id="{59E88140-A69F-43EE-A921-DB0F8CF09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25" y="633412"/>
            <a:ext cx="4081463" cy="58197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84E3B4A-F58F-4531-BEF7-0F44ACF44A72}"/>
              </a:ext>
            </a:extLst>
          </p:cNvPr>
          <p:cNvSpPr/>
          <p:nvPr/>
        </p:nvSpPr>
        <p:spPr>
          <a:xfrm>
            <a:off x="5432425" y="3771901"/>
            <a:ext cx="5695950" cy="2609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dirty="0"/>
              <a:t>Hajimemashite</a:t>
            </a:r>
          </a:p>
          <a:p>
            <a:pPr algn="ctr"/>
            <a:r>
              <a:rPr lang="vi-VN" sz="3600" dirty="0"/>
              <a:t>Watashi wa A desu</a:t>
            </a:r>
          </a:p>
          <a:p>
            <a:pPr algn="ctr"/>
            <a:r>
              <a:rPr lang="vi-VN" sz="3600" dirty="0"/>
              <a:t>Yoroshiku onegaishimasu.</a:t>
            </a:r>
            <a:endParaRPr lang="en-US" sz="3600" dirty="0"/>
          </a:p>
        </p:txBody>
      </p:sp>
    </p:spTree>
    <p:extLst>
      <p:ext uri="{BB962C8B-B14F-4D97-AF65-F5344CB8AC3E}">
        <p14:creationId xmlns:p14="http://schemas.microsoft.com/office/powerpoint/2010/main" val="1078308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お辞儀をする男性のイラスト（ビジネス） - イラストの里">
            <a:extLst>
              <a:ext uri="{FF2B5EF4-FFF2-40B4-BE49-F238E27FC236}">
                <a16:creationId xmlns:a16="http://schemas.microsoft.com/office/drawing/2014/main" id="{AC0536CB-C478-427B-B71D-0E9CE5B94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900" y="352425"/>
            <a:ext cx="6991350" cy="6591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5DE46BD-C068-4640-A527-D05DA74FB0D8}"/>
              </a:ext>
            </a:extLst>
          </p:cNvPr>
          <p:cNvSpPr/>
          <p:nvPr/>
        </p:nvSpPr>
        <p:spPr>
          <a:xfrm>
            <a:off x="457200" y="466725"/>
            <a:ext cx="6372225" cy="290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t>はじめまして。</a:t>
            </a:r>
            <a:endParaRPr lang="en-US" altLang="ja-JP" sz="3600" dirty="0"/>
          </a:p>
          <a:p>
            <a:pPr algn="ctr"/>
            <a:r>
              <a:rPr lang="ja-JP" altLang="en-US" sz="3600" dirty="0"/>
              <a:t>私は　</a:t>
            </a:r>
            <a:r>
              <a:rPr lang="en-US" altLang="ja-JP" sz="3600" dirty="0"/>
              <a:t>Minh</a:t>
            </a:r>
            <a:r>
              <a:rPr lang="ja-JP" altLang="en-US" sz="3600" dirty="0"/>
              <a:t>です。</a:t>
            </a:r>
            <a:endParaRPr lang="en-US" altLang="ja-JP" sz="3600" dirty="0"/>
          </a:p>
          <a:p>
            <a:pPr algn="ctr"/>
            <a:r>
              <a:rPr lang="ja-JP" altLang="en-US" sz="3600" dirty="0"/>
              <a:t>こちらこそ</a:t>
            </a:r>
            <a:endParaRPr lang="en-US" altLang="ja-JP" sz="3600" dirty="0"/>
          </a:p>
          <a:p>
            <a:pPr algn="ctr"/>
            <a:r>
              <a:rPr lang="ja-JP" altLang="en-US" sz="3600" dirty="0"/>
              <a:t>よろしくおねがいします。</a:t>
            </a:r>
            <a:endParaRPr lang="en-US" sz="3600" dirty="0"/>
          </a:p>
        </p:txBody>
      </p:sp>
      <p:sp>
        <p:nvSpPr>
          <p:cNvPr id="4" name="Rectangle 3">
            <a:extLst>
              <a:ext uri="{FF2B5EF4-FFF2-40B4-BE49-F238E27FC236}">
                <a16:creationId xmlns:a16="http://schemas.microsoft.com/office/drawing/2014/main" id="{975B6A6C-ECCE-47EB-88D9-EC7E25E74C2C}"/>
              </a:ext>
            </a:extLst>
          </p:cNvPr>
          <p:cNvSpPr/>
          <p:nvPr/>
        </p:nvSpPr>
        <p:spPr>
          <a:xfrm>
            <a:off x="457200" y="3648075"/>
            <a:ext cx="6372225" cy="290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Hajimemashite</a:t>
            </a:r>
            <a:endParaRPr lang="en-US" sz="3600" dirty="0"/>
          </a:p>
          <a:p>
            <a:pPr algn="ctr"/>
            <a:r>
              <a:rPr lang="en-US" sz="3600" dirty="0" err="1"/>
              <a:t>Watashi</a:t>
            </a:r>
            <a:r>
              <a:rPr lang="en-US" sz="3600" dirty="0"/>
              <a:t> </a:t>
            </a:r>
            <a:r>
              <a:rPr lang="en-US" sz="3600" dirty="0" err="1"/>
              <a:t>wa</a:t>
            </a:r>
            <a:r>
              <a:rPr lang="en-US" sz="3600" dirty="0"/>
              <a:t> Minh </a:t>
            </a:r>
            <a:r>
              <a:rPr lang="en-US" sz="3600" dirty="0" err="1"/>
              <a:t>desu</a:t>
            </a:r>
            <a:endParaRPr lang="en-US" sz="3600" dirty="0"/>
          </a:p>
          <a:p>
            <a:pPr algn="ctr"/>
            <a:r>
              <a:rPr lang="en-US" sz="3600" dirty="0" err="1"/>
              <a:t>Kochirakoso</a:t>
            </a:r>
            <a:endParaRPr lang="en-US" sz="3600" dirty="0"/>
          </a:p>
          <a:p>
            <a:pPr algn="ctr"/>
            <a:r>
              <a:rPr lang="en-US" sz="3600" dirty="0" err="1"/>
              <a:t>Yoroshiku</a:t>
            </a:r>
            <a:r>
              <a:rPr lang="en-US" sz="3600" dirty="0"/>
              <a:t> </a:t>
            </a:r>
            <a:r>
              <a:rPr lang="en-US" sz="3600" dirty="0" err="1"/>
              <a:t>onegaishimasu</a:t>
            </a:r>
            <a:endParaRPr lang="en-US" sz="3600" dirty="0"/>
          </a:p>
        </p:txBody>
      </p:sp>
    </p:spTree>
    <p:extLst>
      <p:ext uri="{BB962C8B-B14F-4D97-AF65-F5344CB8AC3E}">
        <p14:creationId xmlns:p14="http://schemas.microsoft.com/office/powerpoint/2010/main" val="304418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D908CC23-A7D4-468B-B894-7EA5C1422B9C}"/>
              </a:ext>
            </a:extLst>
          </p:cNvPr>
          <p:cNvSpPr/>
          <p:nvPr/>
        </p:nvSpPr>
        <p:spPr>
          <a:xfrm>
            <a:off x="1895475" y="2000250"/>
            <a:ext cx="619125" cy="6463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B6C6F25C-922D-4E01-BB41-D15E1F5B3751}"/>
              </a:ext>
            </a:extLst>
          </p:cNvPr>
          <p:cNvSpPr/>
          <p:nvPr/>
        </p:nvSpPr>
        <p:spPr>
          <a:xfrm>
            <a:off x="1971675" y="28575"/>
            <a:ext cx="4400550" cy="1085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a:t>
            </a:r>
            <a:r>
              <a:rPr lang="ja-JP" altLang="en-US" sz="4800" dirty="0"/>
              <a:t>は</a:t>
            </a:r>
            <a:r>
              <a:rPr lang="en-US" altLang="ja-JP" sz="4800" dirty="0"/>
              <a:t>B</a:t>
            </a:r>
            <a:r>
              <a:rPr lang="ja-JP" altLang="en-US" sz="4800" dirty="0"/>
              <a:t>です。</a:t>
            </a:r>
            <a:endParaRPr lang="en-US" sz="4800" dirty="0"/>
          </a:p>
        </p:txBody>
      </p:sp>
      <p:sp>
        <p:nvSpPr>
          <p:cNvPr id="3" name="Rectangle: Rounded Corners 2">
            <a:extLst>
              <a:ext uri="{FF2B5EF4-FFF2-40B4-BE49-F238E27FC236}">
                <a16:creationId xmlns:a16="http://schemas.microsoft.com/office/drawing/2014/main" id="{3DEA2471-4337-40AF-8B05-2B03EC848AC5}"/>
              </a:ext>
            </a:extLst>
          </p:cNvPr>
          <p:cNvSpPr/>
          <p:nvPr/>
        </p:nvSpPr>
        <p:spPr>
          <a:xfrm>
            <a:off x="6610354" y="9525"/>
            <a:ext cx="3190875" cy="1104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4800" dirty="0"/>
              <a:t>A là B</a:t>
            </a:r>
            <a:endParaRPr lang="en-US" sz="4800" dirty="0"/>
          </a:p>
        </p:txBody>
      </p:sp>
      <p:sp>
        <p:nvSpPr>
          <p:cNvPr id="4" name="TextBox 3">
            <a:extLst>
              <a:ext uri="{FF2B5EF4-FFF2-40B4-BE49-F238E27FC236}">
                <a16:creationId xmlns:a16="http://schemas.microsoft.com/office/drawing/2014/main" id="{60090221-F6C8-4D90-974C-DBED6B472C3E}"/>
              </a:ext>
            </a:extLst>
          </p:cNvPr>
          <p:cNvSpPr txBox="1"/>
          <p:nvPr/>
        </p:nvSpPr>
        <p:spPr>
          <a:xfrm>
            <a:off x="466725" y="2066925"/>
            <a:ext cx="4884671" cy="646331"/>
          </a:xfrm>
          <a:prstGeom prst="rect">
            <a:avLst/>
          </a:prstGeom>
          <a:noFill/>
        </p:spPr>
        <p:txBody>
          <a:bodyPr wrap="none" rtlCol="0">
            <a:spAutoFit/>
          </a:bodyPr>
          <a:lstStyle/>
          <a:p>
            <a:r>
              <a:rPr lang="ja-JP" altLang="en-US" sz="3600" u="sng" dirty="0"/>
              <a:t>わたし</a:t>
            </a:r>
            <a:r>
              <a:rPr lang="ja-JP" altLang="en-US" sz="3600" dirty="0"/>
              <a:t>は　</a:t>
            </a:r>
            <a:r>
              <a:rPr lang="en-US" altLang="ja-JP" sz="3600" u="sng" dirty="0"/>
              <a:t>Thuy</a:t>
            </a:r>
            <a:r>
              <a:rPr lang="ja-JP" altLang="en-US" sz="3600" dirty="0"/>
              <a:t>です。</a:t>
            </a:r>
            <a:endParaRPr lang="en-US" sz="3600" dirty="0"/>
          </a:p>
        </p:txBody>
      </p:sp>
      <p:sp>
        <p:nvSpPr>
          <p:cNvPr id="5" name="TextBox 4">
            <a:extLst>
              <a:ext uri="{FF2B5EF4-FFF2-40B4-BE49-F238E27FC236}">
                <a16:creationId xmlns:a16="http://schemas.microsoft.com/office/drawing/2014/main" id="{461E2BBA-6FC2-4815-954A-3F52E9C27400}"/>
              </a:ext>
            </a:extLst>
          </p:cNvPr>
          <p:cNvSpPr txBox="1"/>
          <p:nvPr/>
        </p:nvSpPr>
        <p:spPr>
          <a:xfrm>
            <a:off x="5817178" y="2066924"/>
            <a:ext cx="5724644" cy="646331"/>
          </a:xfrm>
          <a:prstGeom prst="rect">
            <a:avLst/>
          </a:prstGeom>
          <a:noFill/>
        </p:spPr>
        <p:txBody>
          <a:bodyPr wrap="none" rtlCol="0">
            <a:spAutoFit/>
          </a:bodyPr>
          <a:lstStyle/>
          <a:p>
            <a:r>
              <a:rPr lang="ja-JP" altLang="en-US" sz="3600" dirty="0"/>
              <a:t>わたしは　きょうしです。</a:t>
            </a:r>
            <a:endParaRPr lang="en-US" sz="3600" dirty="0"/>
          </a:p>
        </p:txBody>
      </p:sp>
      <p:sp>
        <p:nvSpPr>
          <p:cNvPr id="6" name="TextBox 5">
            <a:extLst>
              <a:ext uri="{FF2B5EF4-FFF2-40B4-BE49-F238E27FC236}">
                <a16:creationId xmlns:a16="http://schemas.microsoft.com/office/drawing/2014/main" id="{BFDBCD82-D3C5-4EC0-9E05-65685EF2BEFA}"/>
              </a:ext>
            </a:extLst>
          </p:cNvPr>
          <p:cNvSpPr txBox="1"/>
          <p:nvPr/>
        </p:nvSpPr>
        <p:spPr>
          <a:xfrm>
            <a:off x="1019175" y="2713256"/>
            <a:ext cx="412292" cy="461665"/>
          </a:xfrm>
          <a:prstGeom prst="rect">
            <a:avLst/>
          </a:prstGeom>
          <a:noFill/>
        </p:spPr>
        <p:txBody>
          <a:bodyPr wrap="none" rtlCol="0">
            <a:spAutoFit/>
          </a:bodyPr>
          <a:lstStyle/>
          <a:p>
            <a:r>
              <a:rPr lang="en-US" altLang="ja-JP" sz="2400" b="1" dirty="0"/>
              <a:t>A</a:t>
            </a:r>
            <a:endParaRPr lang="en-US" sz="2400" b="1" dirty="0"/>
          </a:p>
        </p:txBody>
      </p:sp>
      <p:sp>
        <p:nvSpPr>
          <p:cNvPr id="7" name="TextBox 6">
            <a:extLst>
              <a:ext uri="{FF2B5EF4-FFF2-40B4-BE49-F238E27FC236}">
                <a16:creationId xmlns:a16="http://schemas.microsoft.com/office/drawing/2014/main" id="{F86F1F4F-6D8B-4D9A-926F-EEDFAA85A5AC}"/>
              </a:ext>
            </a:extLst>
          </p:cNvPr>
          <p:cNvSpPr txBox="1"/>
          <p:nvPr/>
        </p:nvSpPr>
        <p:spPr>
          <a:xfrm>
            <a:off x="3149902" y="2713255"/>
            <a:ext cx="362600" cy="461665"/>
          </a:xfrm>
          <a:prstGeom prst="rect">
            <a:avLst/>
          </a:prstGeom>
          <a:noFill/>
        </p:spPr>
        <p:txBody>
          <a:bodyPr wrap="none" rtlCol="0">
            <a:spAutoFit/>
          </a:bodyPr>
          <a:lstStyle/>
          <a:p>
            <a:r>
              <a:rPr lang="en-US" altLang="ja-JP" sz="2400" b="1" dirty="0"/>
              <a:t>B</a:t>
            </a:r>
            <a:endParaRPr lang="en-US" sz="2400" b="1" dirty="0"/>
          </a:p>
        </p:txBody>
      </p:sp>
      <p:cxnSp>
        <p:nvCxnSpPr>
          <p:cNvPr id="10" name="Straight Arrow Connector 9">
            <a:extLst>
              <a:ext uri="{FF2B5EF4-FFF2-40B4-BE49-F238E27FC236}">
                <a16:creationId xmlns:a16="http://schemas.microsoft.com/office/drawing/2014/main" id="{93203067-88A5-4144-BAAD-DD2735C175BD}"/>
              </a:ext>
            </a:extLst>
          </p:cNvPr>
          <p:cNvCxnSpPr/>
          <p:nvPr/>
        </p:nvCxnSpPr>
        <p:spPr>
          <a:xfrm>
            <a:off x="2209800" y="2646581"/>
            <a:ext cx="0" cy="8776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E4950F-D83F-4371-B008-D1F2EAD70C68}"/>
              </a:ext>
            </a:extLst>
          </p:cNvPr>
          <p:cNvSpPr txBox="1"/>
          <p:nvPr/>
        </p:nvSpPr>
        <p:spPr>
          <a:xfrm>
            <a:off x="714375" y="3599081"/>
            <a:ext cx="3225563" cy="523220"/>
          </a:xfrm>
          <a:prstGeom prst="rect">
            <a:avLst/>
          </a:prstGeom>
          <a:noFill/>
        </p:spPr>
        <p:txBody>
          <a:bodyPr wrap="none" rtlCol="0">
            <a:spAutoFit/>
          </a:bodyPr>
          <a:lstStyle/>
          <a:p>
            <a:r>
              <a:rPr lang="ja-JP" altLang="en-US" sz="2400" dirty="0">
                <a:solidFill>
                  <a:schemeClr val="accent6">
                    <a:lumMod val="50000"/>
                  </a:schemeClr>
                </a:solidFill>
              </a:rPr>
              <a:t>は</a:t>
            </a:r>
            <a:r>
              <a:rPr lang="vi-VN" altLang="ja-JP" sz="2400" dirty="0">
                <a:solidFill>
                  <a:schemeClr val="accent6">
                    <a:lumMod val="50000"/>
                  </a:schemeClr>
                </a:solidFill>
              </a:rPr>
              <a:t> là trợ từ, đọc là </a:t>
            </a:r>
            <a:r>
              <a:rPr lang="vi-VN" altLang="ja-JP" sz="2800" b="1" dirty="0">
                <a:solidFill>
                  <a:schemeClr val="accent6">
                    <a:lumMod val="50000"/>
                  </a:schemeClr>
                </a:solidFill>
              </a:rPr>
              <a:t>wa</a:t>
            </a:r>
            <a:endParaRPr lang="en-US" b="1" dirty="0">
              <a:solidFill>
                <a:schemeClr val="accent6">
                  <a:lumMod val="50000"/>
                </a:schemeClr>
              </a:solidFill>
            </a:endParaRPr>
          </a:p>
        </p:txBody>
      </p:sp>
      <p:sp>
        <p:nvSpPr>
          <p:cNvPr id="12" name="TextBox 11">
            <a:extLst>
              <a:ext uri="{FF2B5EF4-FFF2-40B4-BE49-F238E27FC236}">
                <a16:creationId xmlns:a16="http://schemas.microsoft.com/office/drawing/2014/main" id="{D1A31C9F-E5CA-4945-8DF1-376D896B5ED4}"/>
              </a:ext>
            </a:extLst>
          </p:cNvPr>
          <p:cNvSpPr txBox="1"/>
          <p:nvPr/>
        </p:nvSpPr>
        <p:spPr>
          <a:xfrm>
            <a:off x="5817178" y="3019424"/>
            <a:ext cx="6647974" cy="646331"/>
          </a:xfrm>
          <a:prstGeom prst="rect">
            <a:avLst/>
          </a:prstGeom>
          <a:noFill/>
        </p:spPr>
        <p:txBody>
          <a:bodyPr wrap="none" rtlCol="0">
            <a:spAutoFit/>
          </a:bodyPr>
          <a:lstStyle/>
          <a:p>
            <a:r>
              <a:rPr lang="ja-JP" altLang="en-US" sz="3600" dirty="0"/>
              <a:t>わたしは　ベトナムじんです。</a:t>
            </a:r>
            <a:endParaRPr lang="en-US" sz="3600" dirty="0"/>
          </a:p>
        </p:txBody>
      </p:sp>
      <p:sp>
        <p:nvSpPr>
          <p:cNvPr id="13" name="TextBox 12">
            <a:extLst>
              <a:ext uri="{FF2B5EF4-FFF2-40B4-BE49-F238E27FC236}">
                <a16:creationId xmlns:a16="http://schemas.microsoft.com/office/drawing/2014/main" id="{AE5BA43C-2F6D-4FBF-8DDB-BE6DAFEDBBBA}"/>
              </a:ext>
            </a:extLst>
          </p:cNvPr>
          <p:cNvSpPr txBox="1"/>
          <p:nvPr/>
        </p:nvSpPr>
        <p:spPr>
          <a:xfrm>
            <a:off x="466725" y="4684960"/>
            <a:ext cx="7571303" cy="646331"/>
          </a:xfrm>
          <a:prstGeom prst="rect">
            <a:avLst/>
          </a:prstGeom>
          <a:noFill/>
        </p:spPr>
        <p:txBody>
          <a:bodyPr wrap="none" rtlCol="0">
            <a:spAutoFit/>
          </a:bodyPr>
          <a:lstStyle/>
          <a:p>
            <a:r>
              <a:rPr lang="ja-JP" altLang="en-US" sz="3600" dirty="0"/>
              <a:t>たなかさんは　かいしゃいんです。</a:t>
            </a:r>
            <a:endParaRPr lang="en-US" sz="3600" dirty="0"/>
          </a:p>
        </p:txBody>
      </p:sp>
      <p:sp>
        <p:nvSpPr>
          <p:cNvPr id="14" name="TextBox 13">
            <a:extLst>
              <a:ext uri="{FF2B5EF4-FFF2-40B4-BE49-F238E27FC236}">
                <a16:creationId xmlns:a16="http://schemas.microsoft.com/office/drawing/2014/main" id="{82235113-DD2E-40E9-96C3-CC673D221782}"/>
              </a:ext>
            </a:extLst>
          </p:cNvPr>
          <p:cNvSpPr txBox="1"/>
          <p:nvPr/>
        </p:nvSpPr>
        <p:spPr>
          <a:xfrm>
            <a:off x="466725" y="5704165"/>
            <a:ext cx="6647974" cy="646331"/>
          </a:xfrm>
          <a:prstGeom prst="rect">
            <a:avLst/>
          </a:prstGeom>
          <a:noFill/>
        </p:spPr>
        <p:txBody>
          <a:bodyPr wrap="none" rtlCol="0">
            <a:spAutoFit/>
          </a:bodyPr>
          <a:lstStyle/>
          <a:p>
            <a:r>
              <a:rPr lang="ja-JP" altLang="en-US" sz="3600" dirty="0"/>
              <a:t>ミラーさんは　がくせいです。</a:t>
            </a:r>
            <a:endParaRPr lang="en-US" sz="3600" dirty="0"/>
          </a:p>
        </p:txBody>
      </p:sp>
    </p:spTree>
    <p:extLst>
      <p:ext uri="{BB962C8B-B14F-4D97-AF65-F5344CB8AC3E}">
        <p14:creationId xmlns:p14="http://schemas.microsoft.com/office/powerpoint/2010/main" val="87141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0A8E53-3A1A-4431-AA3F-CA1131326973}"/>
              </a:ext>
            </a:extLst>
          </p:cNvPr>
          <p:cNvSpPr/>
          <p:nvPr/>
        </p:nvSpPr>
        <p:spPr>
          <a:xfrm>
            <a:off x="466725" y="428625"/>
            <a:ext cx="6305550" cy="98107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solidFill>
                  <a:schemeClr val="tx1"/>
                </a:solidFill>
              </a:rPr>
              <a:t>おなまえは。</a:t>
            </a:r>
            <a:endParaRPr lang="en-US" sz="4000" dirty="0">
              <a:solidFill>
                <a:schemeClr val="tx1"/>
              </a:solidFill>
            </a:endParaRPr>
          </a:p>
        </p:txBody>
      </p:sp>
      <p:sp>
        <p:nvSpPr>
          <p:cNvPr id="3" name="Rectangle 2">
            <a:extLst>
              <a:ext uri="{FF2B5EF4-FFF2-40B4-BE49-F238E27FC236}">
                <a16:creationId xmlns:a16="http://schemas.microsoft.com/office/drawing/2014/main" id="{28D842D2-2278-4969-9A5A-91667ADF71C8}"/>
              </a:ext>
            </a:extLst>
          </p:cNvPr>
          <p:cNvSpPr/>
          <p:nvPr/>
        </p:nvSpPr>
        <p:spPr>
          <a:xfrm>
            <a:off x="466725" y="2419350"/>
            <a:ext cx="6305550" cy="98107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solidFill>
                  <a:schemeClr val="tx1"/>
                </a:solidFill>
              </a:rPr>
              <a:t>おしごとは。</a:t>
            </a:r>
            <a:endParaRPr lang="en-US" sz="4000" dirty="0">
              <a:solidFill>
                <a:schemeClr val="tx1"/>
              </a:solidFill>
            </a:endParaRPr>
          </a:p>
        </p:txBody>
      </p:sp>
      <p:sp>
        <p:nvSpPr>
          <p:cNvPr id="4" name="Rectangle 3">
            <a:extLst>
              <a:ext uri="{FF2B5EF4-FFF2-40B4-BE49-F238E27FC236}">
                <a16:creationId xmlns:a16="http://schemas.microsoft.com/office/drawing/2014/main" id="{748114B3-EA48-4101-AFB7-4FF3FA42F04F}"/>
              </a:ext>
            </a:extLst>
          </p:cNvPr>
          <p:cNvSpPr/>
          <p:nvPr/>
        </p:nvSpPr>
        <p:spPr>
          <a:xfrm>
            <a:off x="466725" y="4362450"/>
            <a:ext cx="6305550" cy="98107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solidFill>
                  <a:schemeClr val="tx1"/>
                </a:solidFill>
              </a:rPr>
              <a:t>おくには　どちらですか。</a:t>
            </a:r>
            <a:endParaRPr lang="en-US" sz="4000" dirty="0">
              <a:solidFill>
                <a:schemeClr val="tx1"/>
              </a:solidFill>
            </a:endParaRPr>
          </a:p>
        </p:txBody>
      </p:sp>
      <p:sp>
        <p:nvSpPr>
          <p:cNvPr id="5" name="TextBox 4">
            <a:extLst>
              <a:ext uri="{FF2B5EF4-FFF2-40B4-BE49-F238E27FC236}">
                <a16:creationId xmlns:a16="http://schemas.microsoft.com/office/drawing/2014/main" id="{A843A1BD-8441-4D7A-9997-469889D55A0A}"/>
              </a:ext>
            </a:extLst>
          </p:cNvPr>
          <p:cNvSpPr txBox="1"/>
          <p:nvPr/>
        </p:nvSpPr>
        <p:spPr>
          <a:xfrm>
            <a:off x="6991350" y="685800"/>
            <a:ext cx="2484976" cy="523220"/>
          </a:xfrm>
          <a:prstGeom prst="rect">
            <a:avLst/>
          </a:prstGeom>
          <a:noFill/>
        </p:spPr>
        <p:txBody>
          <a:bodyPr wrap="none" rtlCol="0">
            <a:spAutoFit/>
          </a:bodyPr>
          <a:lstStyle/>
          <a:p>
            <a:r>
              <a:rPr lang="vi-VN" sz="2800" dirty="0"/>
              <a:t>Tên bạn là gì?</a:t>
            </a:r>
            <a:endParaRPr lang="en-US" sz="2800" dirty="0"/>
          </a:p>
        </p:txBody>
      </p:sp>
      <p:sp>
        <p:nvSpPr>
          <p:cNvPr id="6" name="TextBox 5">
            <a:extLst>
              <a:ext uri="{FF2B5EF4-FFF2-40B4-BE49-F238E27FC236}">
                <a16:creationId xmlns:a16="http://schemas.microsoft.com/office/drawing/2014/main" id="{F0567FC5-1701-4935-B625-14ED625ACD04}"/>
              </a:ext>
            </a:extLst>
          </p:cNvPr>
          <p:cNvSpPr txBox="1"/>
          <p:nvPr/>
        </p:nvSpPr>
        <p:spPr>
          <a:xfrm>
            <a:off x="1257300" y="1628775"/>
            <a:ext cx="4362092" cy="584775"/>
          </a:xfrm>
          <a:prstGeom prst="rect">
            <a:avLst/>
          </a:prstGeom>
          <a:noFill/>
        </p:spPr>
        <p:txBody>
          <a:bodyPr wrap="none" rtlCol="0">
            <a:spAutoFit/>
          </a:bodyPr>
          <a:lstStyle/>
          <a:p>
            <a:r>
              <a:rPr lang="ja-JP" altLang="en-US" sz="3200" dirty="0"/>
              <a:t>わたしは　</a:t>
            </a:r>
            <a:r>
              <a:rPr lang="en-US" altLang="ja-JP" sz="3200" dirty="0"/>
              <a:t>Thuy</a:t>
            </a:r>
            <a:r>
              <a:rPr lang="ja-JP" altLang="en-US" sz="3200" dirty="0"/>
              <a:t>です。</a:t>
            </a:r>
            <a:endParaRPr lang="en-US" sz="3200" dirty="0"/>
          </a:p>
        </p:txBody>
      </p:sp>
      <p:sp>
        <p:nvSpPr>
          <p:cNvPr id="7" name="TextBox 6">
            <a:extLst>
              <a:ext uri="{FF2B5EF4-FFF2-40B4-BE49-F238E27FC236}">
                <a16:creationId xmlns:a16="http://schemas.microsoft.com/office/drawing/2014/main" id="{904432B6-B5A9-42C7-8B84-32A4F6173BAD}"/>
              </a:ext>
            </a:extLst>
          </p:cNvPr>
          <p:cNvSpPr txBox="1"/>
          <p:nvPr/>
        </p:nvSpPr>
        <p:spPr>
          <a:xfrm>
            <a:off x="1257300" y="3609975"/>
            <a:ext cx="5109091" cy="584775"/>
          </a:xfrm>
          <a:prstGeom prst="rect">
            <a:avLst/>
          </a:prstGeom>
          <a:noFill/>
        </p:spPr>
        <p:txBody>
          <a:bodyPr wrap="none" rtlCol="0">
            <a:spAutoFit/>
          </a:bodyPr>
          <a:lstStyle/>
          <a:p>
            <a:r>
              <a:rPr lang="ja-JP" altLang="en-US" sz="3200" dirty="0"/>
              <a:t>わたしは　きょうしです。</a:t>
            </a:r>
            <a:endParaRPr lang="en-US" sz="3200" dirty="0"/>
          </a:p>
        </p:txBody>
      </p:sp>
      <p:sp>
        <p:nvSpPr>
          <p:cNvPr id="8" name="TextBox 7">
            <a:extLst>
              <a:ext uri="{FF2B5EF4-FFF2-40B4-BE49-F238E27FC236}">
                <a16:creationId xmlns:a16="http://schemas.microsoft.com/office/drawing/2014/main" id="{F175B111-73E9-4FDA-BCA8-D67FA7A3F607}"/>
              </a:ext>
            </a:extLst>
          </p:cNvPr>
          <p:cNvSpPr txBox="1"/>
          <p:nvPr/>
        </p:nvSpPr>
        <p:spPr>
          <a:xfrm>
            <a:off x="1257300" y="5591175"/>
            <a:ext cx="3057247" cy="584775"/>
          </a:xfrm>
          <a:prstGeom prst="rect">
            <a:avLst/>
          </a:prstGeom>
          <a:noFill/>
        </p:spPr>
        <p:txBody>
          <a:bodyPr wrap="none" rtlCol="0">
            <a:spAutoFit/>
          </a:bodyPr>
          <a:lstStyle/>
          <a:p>
            <a:r>
              <a:rPr lang="ja-JP" altLang="en-US" sz="3200" dirty="0"/>
              <a:t>ベトナムです。</a:t>
            </a:r>
            <a:endParaRPr lang="en-US" sz="3200" dirty="0"/>
          </a:p>
        </p:txBody>
      </p:sp>
      <p:sp>
        <p:nvSpPr>
          <p:cNvPr id="9" name="TextBox 8">
            <a:extLst>
              <a:ext uri="{FF2B5EF4-FFF2-40B4-BE49-F238E27FC236}">
                <a16:creationId xmlns:a16="http://schemas.microsoft.com/office/drawing/2014/main" id="{8044CF99-900E-4153-8C7C-138D7314698F}"/>
              </a:ext>
            </a:extLst>
          </p:cNvPr>
          <p:cNvSpPr txBox="1"/>
          <p:nvPr/>
        </p:nvSpPr>
        <p:spPr>
          <a:xfrm>
            <a:off x="6991350" y="2648277"/>
            <a:ext cx="3906839" cy="523220"/>
          </a:xfrm>
          <a:prstGeom prst="rect">
            <a:avLst/>
          </a:prstGeom>
          <a:noFill/>
        </p:spPr>
        <p:txBody>
          <a:bodyPr wrap="none" rtlCol="0">
            <a:spAutoFit/>
          </a:bodyPr>
          <a:lstStyle/>
          <a:p>
            <a:r>
              <a:rPr lang="vi-VN" sz="2800" dirty="0"/>
              <a:t>Nghề nghiệp bạn là gì?</a:t>
            </a:r>
            <a:endParaRPr lang="en-US" sz="2800" dirty="0"/>
          </a:p>
        </p:txBody>
      </p:sp>
      <p:sp>
        <p:nvSpPr>
          <p:cNvPr id="10" name="TextBox 9">
            <a:extLst>
              <a:ext uri="{FF2B5EF4-FFF2-40B4-BE49-F238E27FC236}">
                <a16:creationId xmlns:a16="http://schemas.microsoft.com/office/drawing/2014/main" id="{541AAD47-3919-4696-9B6B-80D0344575A2}"/>
              </a:ext>
            </a:extLst>
          </p:cNvPr>
          <p:cNvSpPr txBox="1"/>
          <p:nvPr/>
        </p:nvSpPr>
        <p:spPr>
          <a:xfrm>
            <a:off x="6991350" y="4610754"/>
            <a:ext cx="4015843" cy="523220"/>
          </a:xfrm>
          <a:prstGeom prst="rect">
            <a:avLst/>
          </a:prstGeom>
          <a:noFill/>
        </p:spPr>
        <p:txBody>
          <a:bodyPr wrap="none" rtlCol="0">
            <a:spAutoFit/>
          </a:bodyPr>
          <a:lstStyle/>
          <a:p>
            <a:r>
              <a:rPr lang="vi-VN" sz="2800" dirty="0"/>
              <a:t>Đất nước bạn là ở đâu?</a:t>
            </a:r>
            <a:endParaRPr lang="en-US" sz="2800" dirty="0"/>
          </a:p>
        </p:txBody>
      </p:sp>
    </p:spTree>
    <p:extLst>
      <p:ext uri="{BB962C8B-B14F-4D97-AF65-F5344CB8AC3E}">
        <p14:creationId xmlns:p14="http://schemas.microsoft.com/office/powerpoint/2010/main" val="229719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500"/>
                                        <p:tgtEl>
                                          <p:spTgt spid="3"/>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out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全く英語ができない人が英会話をできるようになる最短の方法とは">
            <a:extLst>
              <a:ext uri="{FF2B5EF4-FFF2-40B4-BE49-F238E27FC236}">
                <a16:creationId xmlns:a16="http://schemas.microsoft.com/office/drawing/2014/main" id="{02E13F71-51F6-43A2-A281-576084762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285875"/>
            <a:ext cx="8001000" cy="5572125"/>
          </a:xfrm>
          <a:prstGeom prst="rect">
            <a:avLst/>
          </a:prstGeom>
          <a:noFill/>
          <a:extLst>
            <a:ext uri="{909E8E84-426E-40DD-AFC4-6F175D3DCCD1}">
              <a14:hiddenFill xmlns:a14="http://schemas.microsoft.com/office/drawing/2010/main">
                <a:solidFill>
                  <a:srgbClr val="FFFFFF"/>
                </a:solidFill>
              </a14:hiddenFill>
            </a:ext>
          </a:extLst>
        </p:spPr>
      </p:pic>
      <p:sp>
        <p:nvSpPr>
          <p:cNvPr id="2" name="Speech Bubble: Oval 1">
            <a:extLst>
              <a:ext uri="{FF2B5EF4-FFF2-40B4-BE49-F238E27FC236}">
                <a16:creationId xmlns:a16="http://schemas.microsoft.com/office/drawing/2014/main" id="{DF82D21D-BFAB-4994-ABD6-F9D0DB0F13FD}"/>
              </a:ext>
            </a:extLst>
          </p:cNvPr>
          <p:cNvSpPr/>
          <p:nvPr/>
        </p:nvSpPr>
        <p:spPr>
          <a:xfrm>
            <a:off x="6857999" y="420199"/>
            <a:ext cx="3724275" cy="1588295"/>
          </a:xfrm>
          <a:prstGeom prst="wedgeEllipseCallout">
            <a:avLst>
              <a:gd name="adj1" fmla="val -13486"/>
              <a:gd name="adj2" fmla="val 73399"/>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おなまえは？</a:t>
            </a:r>
            <a:endParaRPr lang="en-US" altLang="ja-JP" sz="3200" dirty="0"/>
          </a:p>
          <a:p>
            <a:pPr algn="ctr"/>
            <a:r>
              <a:rPr lang="en-US" sz="2800" dirty="0" err="1"/>
              <a:t>Onamae</a:t>
            </a:r>
            <a:r>
              <a:rPr lang="en-US" sz="2800" dirty="0"/>
              <a:t> </a:t>
            </a:r>
            <a:r>
              <a:rPr lang="en-US" sz="2800" dirty="0" err="1"/>
              <a:t>wa</a:t>
            </a:r>
            <a:r>
              <a:rPr lang="en-US" sz="2800" dirty="0"/>
              <a:t>?</a:t>
            </a:r>
          </a:p>
        </p:txBody>
      </p:sp>
      <p:sp>
        <p:nvSpPr>
          <p:cNvPr id="4" name="Speech Bubble: Oval 3">
            <a:extLst>
              <a:ext uri="{FF2B5EF4-FFF2-40B4-BE49-F238E27FC236}">
                <a16:creationId xmlns:a16="http://schemas.microsoft.com/office/drawing/2014/main" id="{44011A6F-F36F-4C1E-8732-D9FAAF15C091}"/>
              </a:ext>
            </a:extLst>
          </p:cNvPr>
          <p:cNvSpPr/>
          <p:nvPr/>
        </p:nvSpPr>
        <p:spPr>
          <a:xfrm>
            <a:off x="352426" y="335756"/>
            <a:ext cx="3724275" cy="1588294"/>
          </a:xfrm>
          <a:prstGeom prst="wedgeEllipseCallout">
            <a:avLst>
              <a:gd name="adj1" fmla="val 29737"/>
              <a:gd name="adj2" fmla="val 66120"/>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マリアです。</a:t>
            </a:r>
            <a:endParaRPr lang="en-US" sz="3200" dirty="0"/>
          </a:p>
        </p:txBody>
      </p:sp>
      <p:sp>
        <p:nvSpPr>
          <p:cNvPr id="5" name="Speech Bubble: Oval 4">
            <a:extLst>
              <a:ext uri="{FF2B5EF4-FFF2-40B4-BE49-F238E27FC236}">
                <a16:creationId xmlns:a16="http://schemas.microsoft.com/office/drawing/2014/main" id="{78B10066-6F86-45E2-9522-3081A7840FFB}"/>
              </a:ext>
            </a:extLst>
          </p:cNvPr>
          <p:cNvSpPr/>
          <p:nvPr/>
        </p:nvSpPr>
        <p:spPr>
          <a:xfrm>
            <a:off x="8834437" y="1828800"/>
            <a:ext cx="3224212" cy="1947688"/>
          </a:xfrm>
          <a:prstGeom prst="wedgeEllipseCallout">
            <a:avLst>
              <a:gd name="adj1" fmla="val -58481"/>
              <a:gd name="adj2" fmla="val 23934"/>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おしごとは。</a:t>
            </a:r>
            <a:endParaRPr lang="en-US" altLang="ja-JP" sz="3200" dirty="0"/>
          </a:p>
          <a:p>
            <a:pPr algn="ctr"/>
            <a:r>
              <a:rPr lang="en-US" sz="2800" dirty="0" err="1"/>
              <a:t>Oshigoto</a:t>
            </a:r>
            <a:r>
              <a:rPr lang="en-US" sz="2800" dirty="0"/>
              <a:t> </a:t>
            </a:r>
            <a:r>
              <a:rPr lang="en-US" sz="2800" dirty="0" err="1"/>
              <a:t>wa</a:t>
            </a:r>
            <a:r>
              <a:rPr lang="en-US" sz="2800" dirty="0"/>
              <a:t>?</a:t>
            </a:r>
          </a:p>
        </p:txBody>
      </p:sp>
      <p:sp>
        <p:nvSpPr>
          <p:cNvPr id="7" name="Speech Bubble: Oval 6">
            <a:extLst>
              <a:ext uri="{FF2B5EF4-FFF2-40B4-BE49-F238E27FC236}">
                <a16:creationId xmlns:a16="http://schemas.microsoft.com/office/drawing/2014/main" id="{E579C5A9-44C7-41E3-8B44-9604DED6909E}"/>
              </a:ext>
            </a:extLst>
          </p:cNvPr>
          <p:cNvSpPr/>
          <p:nvPr/>
        </p:nvSpPr>
        <p:spPr>
          <a:xfrm>
            <a:off x="133351" y="2562224"/>
            <a:ext cx="2981325" cy="1588295"/>
          </a:xfrm>
          <a:prstGeom prst="wedgeEllipseCallout">
            <a:avLst>
              <a:gd name="adj1" fmla="val 56255"/>
              <a:gd name="adj2" fmla="val 30738"/>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dirty="0"/>
          </a:p>
        </p:txBody>
      </p:sp>
      <p:pic>
        <p:nvPicPr>
          <p:cNvPr id="1028" name="Picture 4" descr="子供向け英語教室のイラスト | かわいいフリー素材集 いらすとや">
            <a:extLst>
              <a:ext uri="{FF2B5EF4-FFF2-40B4-BE49-F238E27FC236}">
                <a16:creationId xmlns:a16="http://schemas.microsoft.com/office/drawing/2014/main" id="{5CE9EED8-66A0-4313-B0C6-56F119872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388" y="2581277"/>
            <a:ext cx="1453253" cy="1328559"/>
          </a:xfrm>
          <a:prstGeom prst="rect">
            <a:avLst/>
          </a:prstGeom>
          <a:noFill/>
          <a:extLst>
            <a:ext uri="{909E8E84-426E-40DD-AFC4-6F175D3DCCD1}">
              <a14:hiddenFill xmlns:a14="http://schemas.microsoft.com/office/drawing/2010/main">
                <a:solidFill>
                  <a:srgbClr val="FFFFFF"/>
                </a:solidFill>
              </a14:hiddenFill>
            </a:ext>
          </a:extLst>
        </p:spPr>
      </p:pic>
      <p:sp>
        <p:nvSpPr>
          <p:cNvPr id="9" name="Speech Bubble: Oval 8">
            <a:extLst>
              <a:ext uri="{FF2B5EF4-FFF2-40B4-BE49-F238E27FC236}">
                <a16:creationId xmlns:a16="http://schemas.microsoft.com/office/drawing/2014/main" id="{C5628E0C-819C-4D45-B176-B0028C59C764}"/>
              </a:ext>
            </a:extLst>
          </p:cNvPr>
          <p:cNvSpPr/>
          <p:nvPr/>
        </p:nvSpPr>
        <p:spPr>
          <a:xfrm>
            <a:off x="8334374" y="3909837"/>
            <a:ext cx="3724275" cy="2814814"/>
          </a:xfrm>
          <a:prstGeom prst="wedgeEllipseCallout">
            <a:avLst>
              <a:gd name="adj1" fmla="val -59010"/>
              <a:gd name="adj2" fmla="val -23752"/>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おくには</a:t>
            </a:r>
            <a:endParaRPr lang="en-US" altLang="ja-JP" sz="3200" dirty="0"/>
          </a:p>
          <a:p>
            <a:pPr algn="ctr"/>
            <a:r>
              <a:rPr lang="ja-JP" altLang="en-US" sz="3200" dirty="0"/>
              <a:t>どちらですか。</a:t>
            </a:r>
            <a:endParaRPr lang="en-US" altLang="ja-JP" sz="3200" dirty="0"/>
          </a:p>
          <a:p>
            <a:pPr algn="ctr"/>
            <a:r>
              <a:rPr lang="en-US" sz="3200" dirty="0" err="1"/>
              <a:t>Okuni</a:t>
            </a:r>
            <a:r>
              <a:rPr lang="en-US" sz="3200" dirty="0"/>
              <a:t> </a:t>
            </a:r>
            <a:r>
              <a:rPr lang="en-US" sz="3200" dirty="0" err="1"/>
              <a:t>wa</a:t>
            </a:r>
            <a:endParaRPr lang="en-US" sz="3200" dirty="0"/>
          </a:p>
          <a:p>
            <a:pPr algn="ctr"/>
            <a:r>
              <a:rPr lang="en-US" sz="3200" dirty="0" err="1"/>
              <a:t>Dochira</a:t>
            </a:r>
            <a:r>
              <a:rPr lang="en-US" sz="3200" dirty="0"/>
              <a:t> </a:t>
            </a:r>
            <a:r>
              <a:rPr lang="en-US" sz="3200" dirty="0" err="1"/>
              <a:t>desuka</a:t>
            </a:r>
            <a:endParaRPr lang="en-US" sz="3200" dirty="0"/>
          </a:p>
        </p:txBody>
      </p:sp>
      <p:sp>
        <p:nvSpPr>
          <p:cNvPr id="10" name="Speech Bubble: Oval 9">
            <a:extLst>
              <a:ext uri="{FF2B5EF4-FFF2-40B4-BE49-F238E27FC236}">
                <a16:creationId xmlns:a16="http://schemas.microsoft.com/office/drawing/2014/main" id="{A6965C2C-F0B2-49CB-B63B-7173704AEEEB}"/>
              </a:ext>
            </a:extLst>
          </p:cNvPr>
          <p:cNvSpPr/>
          <p:nvPr/>
        </p:nvSpPr>
        <p:spPr>
          <a:xfrm>
            <a:off x="133351" y="5374577"/>
            <a:ext cx="3409949" cy="1168000"/>
          </a:xfrm>
          <a:prstGeom prst="wedgeEllipseCallout">
            <a:avLst>
              <a:gd name="adj1" fmla="val 42972"/>
              <a:gd name="adj2" fmla="val -70068"/>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a:t>アメリカです。</a:t>
            </a:r>
            <a:endParaRPr lang="en-US" sz="2800" dirty="0"/>
          </a:p>
        </p:txBody>
      </p:sp>
      <p:sp>
        <p:nvSpPr>
          <p:cNvPr id="3" name="Rectangle 2">
            <a:extLst>
              <a:ext uri="{FF2B5EF4-FFF2-40B4-BE49-F238E27FC236}">
                <a16:creationId xmlns:a16="http://schemas.microsoft.com/office/drawing/2014/main" id="{32E0F414-B301-48CA-BB2A-E59275AB387A}"/>
              </a:ext>
            </a:extLst>
          </p:cNvPr>
          <p:cNvSpPr/>
          <p:nvPr/>
        </p:nvSpPr>
        <p:spPr>
          <a:xfrm>
            <a:off x="352426" y="4333875"/>
            <a:ext cx="2686049" cy="8000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きょうしです。</a:t>
            </a:r>
            <a:endParaRPr lang="en-US" altLang="ja-JP" dirty="0"/>
          </a:p>
          <a:p>
            <a:pPr algn="ctr"/>
            <a:r>
              <a:rPr lang="ja-JP" altLang="en-US" dirty="0"/>
              <a:t>がくせいです。</a:t>
            </a:r>
            <a:endParaRPr lang="en-US" dirty="0"/>
          </a:p>
        </p:txBody>
      </p:sp>
    </p:spTree>
    <p:extLst>
      <p:ext uri="{BB962C8B-B14F-4D97-AF65-F5344CB8AC3E}">
        <p14:creationId xmlns:p14="http://schemas.microsoft.com/office/powerpoint/2010/main" val="160718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wipe(down)">
                                      <p:cBhvr>
                                        <p:cTn id="23" dur="500"/>
                                        <p:tgtEl>
                                          <p:spTgt spid="102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arn(inVertical)">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7" grpId="0" animBg="1"/>
      <p:bldP spid="9" grpId="0" animBg="1"/>
      <p:bldP spid="10" grpId="0" animBg="1"/>
      <p:bldP spid="3"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Brush</Template>
  <TotalTime>1578</TotalTime>
  <Words>1619</Words>
  <Application>Microsoft Office PowerPoint</Application>
  <PresentationFormat>Widescreen</PresentationFormat>
  <Paragraphs>276</Paragraphs>
  <Slides>33</Slides>
  <Notes>0</Notes>
  <HiddenSlides>0</HiddenSlides>
  <MMClips>1</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AR BONNIE</vt:lpstr>
      <vt:lpstr>HGSeikaishotaiPRO</vt:lpstr>
      <vt:lpstr>NtMotoyaKyotai</vt:lpstr>
      <vt:lpstr>Arial</vt:lpstr>
      <vt:lpstr>Book Antiqua</vt:lpstr>
      <vt:lpstr>Bradley Hand ITC</vt:lpstr>
      <vt:lpstr>Century Gothic</vt:lpstr>
      <vt:lpstr>Elephant</vt:lpstr>
      <vt:lpstr>Wingdings 3</vt:lpstr>
      <vt:lpstr>BrushVTI</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文型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Thu Thuy (FE FPTU HN)</dc:creator>
  <cp:lastModifiedBy>Nguyen Thi Thu Thuy (FE FPTU HN)</cp:lastModifiedBy>
  <cp:revision>47</cp:revision>
  <dcterms:created xsi:type="dcterms:W3CDTF">2021-05-26T03:11:11Z</dcterms:created>
  <dcterms:modified xsi:type="dcterms:W3CDTF">2022-01-17T06:50:06Z</dcterms:modified>
</cp:coreProperties>
</file>